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8" r:id="rId2"/>
  </p:sldIdLst>
  <p:sldSz cx="3239928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7" userDrawn="1">
          <p15:clr>
            <a:srgbClr val="A4A3A4"/>
          </p15:clr>
        </p15:guide>
        <p15:guide id="2" pos="1020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812"/>
    <p:restoredTop sz="96327"/>
  </p:normalViewPr>
  <p:slideViewPr>
    <p:cSldViewPr snapToObjects="1" showGuides="1">
      <p:cViewPr>
        <p:scale>
          <a:sx n="50" d="100"/>
          <a:sy n="50" d="100"/>
        </p:scale>
        <p:origin x="144" y="-2728"/>
      </p:cViewPr>
      <p:guideLst>
        <p:guide orient="horz" pos="13607"/>
        <p:guide pos="1020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8188E1-9937-7540-BA88-ADE3B4F2F66C}" type="datetimeFigureOut">
              <a:rPr kumimoji="1" lang="zh-CN" altLang="en-US" smtClean="0"/>
              <a:t>2024/7/1</a:t>
            </a:fld>
            <a:endParaRPr kumimoji="1" lang="zh-CN" altLang="en-US"/>
          </a:p>
        </p:txBody>
      </p:sp>
      <p:sp>
        <p:nvSpPr>
          <p:cNvPr id="4" name="幻灯片图像占位符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6494E4-F678-3A48-8CC5-F490D24A333E}" type="slidenum">
              <a:rPr kumimoji="1" lang="zh-CN" altLang="en-US" smtClean="0"/>
              <a:t>‹Nº›</a:t>
            </a:fld>
            <a:endParaRPr kumimoji="1" lang="zh-CN" altLang="en-US"/>
          </a:p>
        </p:txBody>
      </p:sp>
    </p:spTree>
    <p:extLst>
      <p:ext uri="{BB962C8B-B14F-4D97-AF65-F5344CB8AC3E}">
        <p14:creationId xmlns:p14="http://schemas.microsoft.com/office/powerpoint/2010/main" val="2091890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42F7EB0-0956-204A-BB9B-C0D731ECFC82}" type="datetimeFigureOut">
              <a:rPr kumimoji="1" lang="zh-CN" altLang="en-US" smtClean="0"/>
              <a:t>2024/7/1</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0E327D4C-FCE4-6A45-9BF0-3BBDF6E8D6C2}" type="slidenum">
              <a:rPr kumimoji="1" lang="zh-CN" altLang="en-US" smtClean="0"/>
              <a:t>‹Nº›</a:t>
            </a:fld>
            <a:endParaRPr kumimoji="1" lang="zh-CN" altLang="en-US"/>
          </a:p>
        </p:txBody>
      </p:sp>
    </p:spTree>
    <p:extLst>
      <p:ext uri="{BB962C8B-B14F-4D97-AF65-F5344CB8AC3E}">
        <p14:creationId xmlns:p14="http://schemas.microsoft.com/office/powerpoint/2010/main" val="2259257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竖排标题与文本">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42F7EB0-0956-204A-BB9B-C0D731ECFC82}" type="datetimeFigureOut">
              <a:rPr kumimoji="1" lang="zh-CN" altLang="en-US" smtClean="0"/>
              <a:t>2024/7/1</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0E327D4C-FCE4-6A45-9BF0-3BBDF6E8D6C2}" type="slidenum">
              <a:rPr kumimoji="1" lang="zh-CN" altLang="en-US" smtClean="0"/>
              <a:t>‹Nº›</a:t>
            </a:fld>
            <a:endParaRPr kumimoji="1" lang="zh-CN" altLang="en-US"/>
          </a:p>
        </p:txBody>
      </p:sp>
    </p:spTree>
    <p:extLst>
      <p:ext uri="{BB962C8B-B14F-4D97-AF65-F5344CB8AC3E}">
        <p14:creationId xmlns:p14="http://schemas.microsoft.com/office/powerpoint/2010/main" val="910587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42F7EB0-0956-204A-BB9B-C0D731ECFC82}" type="datetimeFigureOut">
              <a:rPr kumimoji="1" lang="zh-CN" altLang="en-US" smtClean="0"/>
              <a:t>2024/7/1</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0E327D4C-FCE4-6A45-9BF0-3BBDF6E8D6C2}" type="slidenum">
              <a:rPr kumimoji="1" lang="zh-CN" altLang="en-US" smtClean="0"/>
              <a:t>‹Nº›</a:t>
            </a:fld>
            <a:endParaRPr kumimoji="1" lang="zh-CN" altLang="en-US"/>
          </a:p>
        </p:txBody>
      </p:sp>
    </p:spTree>
    <p:extLst>
      <p:ext uri="{BB962C8B-B14F-4D97-AF65-F5344CB8AC3E}">
        <p14:creationId xmlns:p14="http://schemas.microsoft.com/office/powerpoint/2010/main" val="1634532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两栏内容">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F7EB0-0956-204A-BB9B-C0D731ECFC82}" type="datetimeFigureOut">
              <a:rPr kumimoji="1" lang="zh-CN" altLang="en-US" smtClean="0"/>
              <a:t>2024/7/1</a:t>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p:txBody>
          <a:bodyPr/>
          <a:lstStyle/>
          <a:p>
            <a:fld id="{0E327D4C-FCE4-6A45-9BF0-3BBDF6E8D6C2}" type="slidenum">
              <a:rPr kumimoji="1" lang="zh-CN" altLang="en-US" smtClean="0"/>
              <a:t>‹Nº›</a:t>
            </a:fld>
            <a:endParaRPr kumimoji="1" lang="zh-CN" altLang="en-US"/>
          </a:p>
        </p:txBody>
      </p:sp>
    </p:spTree>
    <p:extLst>
      <p:ext uri="{BB962C8B-B14F-4D97-AF65-F5344CB8AC3E}">
        <p14:creationId xmlns:p14="http://schemas.microsoft.com/office/powerpoint/2010/main" val="1123474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
        <p:nvSpPr>
          <p:cNvPr id="5" name="Text Placeholder 4"/>
          <p:cNvSpPr>
            <a:spLocks noGrp="1"/>
          </p:cNvSpPr>
          <p:nvPr>
            <p:ph type="body" sz="quarter" idx="3"/>
          </p:nvPr>
        </p:nvSpPr>
        <p:spPr>
          <a:xfrm>
            <a:off x="16402142" y="10590160"/>
            <a:ext cx="13773917" cy="5190073"/>
          </a:xfrm>
          <a:prstGeom prst="rect">
            <a:avLst/>
          </a:prstGeo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zh-CN" altLang="en-US"/>
              <a:t>单击此处编辑母版文本样式</a:t>
            </a:r>
          </a:p>
        </p:txBody>
      </p:sp>
      <p:sp>
        <p:nvSpPr>
          <p:cNvPr id="7" name="Date Placeholder 6"/>
          <p:cNvSpPr>
            <a:spLocks noGrp="1"/>
          </p:cNvSpPr>
          <p:nvPr>
            <p:ph type="dt" sz="half" idx="10"/>
          </p:nvPr>
        </p:nvSpPr>
        <p:spPr/>
        <p:txBody>
          <a:bodyPr/>
          <a:lstStyle/>
          <a:p>
            <a:fld id="{042F7EB0-0956-204A-BB9B-C0D731ECFC82}" type="datetimeFigureOut">
              <a:rPr kumimoji="1" lang="zh-CN" altLang="en-US" smtClean="0"/>
              <a:t>2024/7/1</a:t>
            </a:fld>
            <a:endParaRPr kumimoji="1" lang="zh-CN" altLang="en-US"/>
          </a:p>
        </p:txBody>
      </p:sp>
      <p:sp>
        <p:nvSpPr>
          <p:cNvPr id="8" name="Footer Placeholder 7"/>
          <p:cNvSpPr>
            <a:spLocks noGrp="1"/>
          </p:cNvSpPr>
          <p:nvPr>
            <p:ph type="ftr" sz="quarter" idx="11"/>
          </p:nvPr>
        </p:nvSpPr>
        <p:spPr/>
        <p:txBody>
          <a:bodyPr/>
          <a:lstStyle/>
          <a:p>
            <a:endParaRPr kumimoji="1" lang="zh-CN" altLang="en-US"/>
          </a:p>
        </p:txBody>
      </p:sp>
      <p:sp>
        <p:nvSpPr>
          <p:cNvPr id="9" name="Slide Number Placeholder 8"/>
          <p:cNvSpPr>
            <a:spLocks noGrp="1"/>
          </p:cNvSpPr>
          <p:nvPr>
            <p:ph type="sldNum" sz="quarter" idx="12"/>
          </p:nvPr>
        </p:nvSpPr>
        <p:spPr/>
        <p:txBody>
          <a:bodyPr/>
          <a:lstStyle/>
          <a:p>
            <a:fld id="{0E327D4C-FCE4-6A45-9BF0-3BBDF6E8D6C2}" type="slidenum">
              <a:rPr kumimoji="1" lang="zh-CN" altLang="en-US" smtClean="0"/>
              <a:t>‹Nº›</a:t>
            </a:fld>
            <a:endParaRPr kumimoji="1" lang="zh-CN" altLang="en-US"/>
          </a:p>
        </p:txBody>
      </p:sp>
    </p:spTree>
    <p:extLst>
      <p:ext uri="{BB962C8B-B14F-4D97-AF65-F5344CB8AC3E}">
        <p14:creationId xmlns:p14="http://schemas.microsoft.com/office/powerpoint/2010/main" val="685872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a:xfrm>
            <a:off x="2227451" y="2300044"/>
            <a:ext cx="27944386" cy="8350126"/>
          </a:xfrm>
          <a:prstGeom prst="rect">
            <a:avLst/>
          </a:prstGeom>
        </p:spPr>
        <p:txBody>
          <a:bodyPr/>
          <a:lstStyle/>
          <a:p>
            <a:r>
              <a:rPr lang="zh-CN" altLang="en-US" dirty="0"/>
              <a:t>单击此处编辑母版标题样式</a:t>
            </a:r>
            <a:endParaRPr lang="en-US" dirty="0"/>
          </a:p>
        </p:txBody>
      </p:sp>
      <p:sp>
        <p:nvSpPr>
          <p:cNvPr id="3" name="Date Placeholder 2"/>
          <p:cNvSpPr>
            <a:spLocks noGrp="1"/>
          </p:cNvSpPr>
          <p:nvPr>
            <p:ph type="dt" sz="half" idx="10"/>
          </p:nvPr>
        </p:nvSpPr>
        <p:spPr/>
        <p:txBody>
          <a:bodyPr/>
          <a:lstStyle/>
          <a:p>
            <a:fld id="{042F7EB0-0956-204A-BB9B-C0D731ECFC82}" type="datetimeFigureOut">
              <a:rPr kumimoji="1" lang="zh-CN" altLang="en-US" smtClean="0"/>
              <a:t>2024/7/1</a:t>
            </a:fld>
            <a:endParaRPr kumimoji="1" lang="zh-CN" altLang="en-US"/>
          </a:p>
        </p:txBody>
      </p:sp>
      <p:sp>
        <p:nvSpPr>
          <p:cNvPr id="4" name="Footer Placeholder 3"/>
          <p:cNvSpPr>
            <a:spLocks noGrp="1"/>
          </p:cNvSpPr>
          <p:nvPr>
            <p:ph type="ftr" sz="quarter" idx="11"/>
          </p:nvPr>
        </p:nvSpPr>
        <p:spPr/>
        <p:txBody>
          <a:bodyPr/>
          <a:lstStyle/>
          <a:p>
            <a:endParaRPr kumimoji="1" lang="zh-CN" altLang="en-US"/>
          </a:p>
        </p:txBody>
      </p:sp>
      <p:sp>
        <p:nvSpPr>
          <p:cNvPr id="5" name="Slide Number Placeholder 4"/>
          <p:cNvSpPr>
            <a:spLocks noGrp="1"/>
          </p:cNvSpPr>
          <p:nvPr>
            <p:ph type="sldNum" sz="quarter" idx="12"/>
          </p:nvPr>
        </p:nvSpPr>
        <p:spPr/>
        <p:txBody>
          <a:bodyPr/>
          <a:lstStyle/>
          <a:p>
            <a:fld id="{0E327D4C-FCE4-6A45-9BF0-3BBDF6E8D6C2}" type="slidenum">
              <a:rPr kumimoji="1" lang="zh-CN" altLang="en-US" smtClean="0"/>
              <a:t>‹Nº›</a:t>
            </a:fld>
            <a:endParaRPr kumimoji="1" lang="zh-CN" altLang="en-US"/>
          </a:p>
        </p:txBody>
      </p:sp>
    </p:spTree>
    <p:extLst>
      <p:ext uri="{BB962C8B-B14F-4D97-AF65-F5344CB8AC3E}">
        <p14:creationId xmlns:p14="http://schemas.microsoft.com/office/powerpoint/2010/main" val="245233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2F7EB0-0956-204A-BB9B-C0D731ECFC82}" type="datetimeFigureOut">
              <a:rPr kumimoji="1" lang="zh-CN" altLang="en-US" smtClean="0"/>
              <a:t>2024/7/1</a:t>
            </a:fld>
            <a:endParaRPr kumimoji="1" lang="zh-CN" altLang="en-US"/>
          </a:p>
        </p:txBody>
      </p:sp>
      <p:sp>
        <p:nvSpPr>
          <p:cNvPr id="3" name="Footer Placeholder 2"/>
          <p:cNvSpPr>
            <a:spLocks noGrp="1"/>
          </p:cNvSpPr>
          <p:nvPr>
            <p:ph type="ftr" sz="quarter" idx="11"/>
          </p:nvPr>
        </p:nvSpPr>
        <p:spPr/>
        <p:txBody>
          <a:bodyPr/>
          <a:lstStyle/>
          <a:p>
            <a:endParaRPr kumimoji="1" lang="zh-CN" altLang="en-US"/>
          </a:p>
        </p:txBody>
      </p:sp>
      <p:sp>
        <p:nvSpPr>
          <p:cNvPr id="4" name="Slide Number Placeholder 3"/>
          <p:cNvSpPr>
            <a:spLocks noGrp="1"/>
          </p:cNvSpPr>
          <p:nvPr>
            <p:ph type="sldNum" sz="quarter" idx="12"/>
          </p:nvPr>
        </p:nvSpPr>
        <p:spPr/>
        <p:txBody>
          <a:bodyPr/>
          <a:lstStyle/>
          <a:p>
            <a:fld id="{0E327D4C-FCE4-6A45-9BF0-3BBDF6E8D6C2}" type="slidenum">
              <a:rPr kumimoji="1" lang="zh-CN" altLang="en-US" smtClean="0"/>
              <a:t>‹Nº›</a:t>
            </a:fld>
            <a:endParaRPr kumimoji="1" lang="zh-CN" altLang="en-US"/>
          </a:p>
        </p:txBody>
      </p:sp>
    </p:spTree>
    <p:extLst>
      <p:ext uri="{BB962C8B-B14F-4D97-AF65-F5344CB8AC3E}">
        <p14:creationId xmlns:p14="http://schemas.microsoft.com/office/powerpoint/2010/main" val="42575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a:prstGeom prst="rect">
            <a:avLst/>
          </a:prstGeom>
        </p:spPr>
        <p:txBody>
          <a:bodyPr anchor="b"/>
          <a:lstStyle>
            <a:lvl1pPr>
              <a:defRPr sz="11338"/>
            </a:lvl1pPr>
          </a:lstStyle>
          <a:p>
            <a:r>
              <a:rPr lang="zh-CN" altLang="en-US"/>
              <a:t>单击此处编辑母版标题样式</a:t>
            </a:r>
            <a:endParaRPr lang="en-US" dirty="0"/>
          </a:p>
        </p:txBody>
      </p:sp>
      <p:sp>
        <p:nvSpPr>
          <p:cNvPr id="5" name="Date Placeholder 4"/>
          <p:cNvSpPr>
            <a:spLocks noGrp="1"/>
          </p:cNvSpPr>
          <p:nvPr>
            <p:ph type="dt" sz="half" idx="10"/>
          </p:nvPr>
        </p:nvSpPr>
        <p:spPr/>
        <p:txBody>
          <a:bodyPr/>
          <a:lstStyle/>
          <a:p>
            <a:fld id="{042F7EB0-0956-204A-BB9B-C0D731ECFC82}" type="datetimeFigureOut">
              <a:rPr kumimoji="1" lang="zh-CN" altLang="en-US" smtClean="0"/>
              <a:t>2024/7/1</a:t>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p:txBody>
          <a:bodyPr/>
          <a:lstStyle/>
          <a:p>
            <a:fld id="{0E327D4C-FCE4-6A45-9BF0-3BBDF6E8D6C2}" type="slidenum">
              <a:rPr kumimoji="1" lang="zh-CN" altLang="en-US" smtClean="0"/>
              <a:t>‹Nº›</a:t>
            </a:fld>
            <a:endParaRPr kumimoji="1" lang="zh-CN" altLang="en-US"/>
          </a:p>
        </p:txBody>
      </p:sp>
    </p:spTree>
    <p:extLst>
      <p:ext uri="{BB962C8B-B14F-4D97-AF65-F5344CB8AC3E}">
        <p14:creationId xmlns:p14="http://schemas.microsoft.com/office/powerpoint/2010/main" val="364385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a:prstGeom prst="rect">
            <a:avLst/>
          </a:prstGeom>
        </p:spPr>
        <p:txBody>
          <a:bodyPr anchor="b"/>
          <a:lstStyle>
            <a:lvl1pPr>
              <a:defRPr sz="11338"/>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3773917" y="6220102"/>
            <a:ext cx="16402140" cy="30700453"/>
          </a:xfrm>
          <a:prstGeom prst="rect">
            <a:avLst/>
          </a:prstGeo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zh-CN" altLang="en-US"/>
              <a:t>单击图标添加图片</a:t>
            </a:r>
            <a:endParaRPr lang="en-US" dirty="0"/>
          </a:p>
        </p:txBody>
      </p:sp>
      <p:sp>
        <p:nvSpPr>
          <p:cNvPr id="4" name="Text Placeholder 3"/>
          <p:cNvSpPr>
            <a:spLocks noGrp="1"/>
          </p:cNvSpPr>
          <p:nvPr>
            <p:ph type="body" sz="half" idx="2"/>
          </p:nvPr>
        </p:nvSpPr>
        <p:spPr>
          <a:xfrm>
            <a:off x="2231671" y="12960191"/>
            <a:ext cx="10449614" cy="24010358"/>
          </a:xfrm>
          <a:prstGeom prst="rect">
            <a:avLst/>
          </a:prstGeo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042F7EB0-0956-204A-BB9B-C0D731ECFC82}" type="datetimeFigureOut">
              <a:rPr kumimoji="1" lang="zh-CN" altLang="en-US" smtClean="0"/>
              <a:t>2024/7/1</a:t>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p:txBody>
          <a:bodyPr/>
          <a:lstStyle/>
          <a:p>
            <a:fld id="{0E327D4C-FCE4-6A45-9BF0-3BBDF6E8D6C2}" type="slidenum">
              <a:rPr kumimoji="1" lang="zh-CN" altLang="en-US" smtClean="0"/>
              <a:t>‹Nº›</a:t>
            </a:fld>
            <a:endParaRPr kumimoji="1" lang="zh-CN" altLang="en-US"/>
          </a:p>
        </p:txBody>
      </p:sp>
    </p:spTree>
    <p:extLst>
      <p:ext uri="{BB962C8B-B14F-4D97-AF65-F5344CB8AC3E}">
        <p14:creationId xmlns:p14="http://schemas.microsoft.com/office/powerpoint/2010/main" val="1134352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标题和竖排文字">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1697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2227451" y="40040601"/>
            <a:ext cx="7289840"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042F7EB0-0956-204A-BB9B-C0D731ECFC82}" type="datetimeFigureOut">
              <a:rPr kumimoji="1" lang="zh-CN" altLang="en-US" smtClean="0"/>
              <a:t>2024/7/1</a:t>
            </a:fld>
            <a:endParaRPr kumimoji="1" lang="zh-CN" altLang="en-US"/>
          </a:p>
        </p:txBody>
      </p:sp>
      <p:sp>
        <p:nvSpPr>
          <p:cNvPr id="5" name="Footer Placeholder 4"/>
          <p:cNvSpPr>
            <a:spLocks noGrp="1"/>
          </p:cNvSpPr>
          <p:nvPr>
            <p:ph type="ftr" sz="quarter" idx="3"/>
          </p:nvPr>
        </p:nvSpPr>
        <p:spPr>
          <a:xfrm>
            <a:off x="10732264" y="40040601"/>
            <a:ext cx="10934760"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kumimoji="1" lang="zh-CN" altLang="en-US"/>
          </a:p>
        </p:txBody>
      </p:sp>
      <p:sp>
        <p:nvSpPr>
          <p:cNvPr id="6" name="Slide Number Placeholder 5"/>
          <p:cNvSpPr>
            <a:spLocks noGrp="1"/>
          </p:cNvSpPr>
          <p:nvPr>
            <p:ph type="sldNum" sz="quarter" idx="4"/>
          </p:nvPr>
        </p:nvSpPr>
        <p:spPr>
          <a:xfrm>
            <a:off x="22881997" y="40040601"/>
            <a:ext cx="7289840"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0E327D4C-FCE4-6A45-9BF0-3BBDF6E8D6C2}" type="slidenum">
              <a:rPr kumimoji="1" lang="zh-CN" altLang="en-US" smtClean="0"/>
              <a:t>‹Nº›</a:t>
            </a:fld>
            <a:endParaRPr kumimoji="1" lang="zh-CN" altLang="en-US"/>
          </a:p>
        </p:txBody>
      </p:sp>
      <p:sp>
        <p:nvSpPr>
          <p:cNvPr id="9" name="矩形 8">
            <a:extLst>
              <a:ext uri="{FF2B5EF4-FFF2-40B4-BE49-F238E27FC236}">
                <a16:creationId xmlns:a16="http://schemas.microsoft.com/office/drawing/2014/main" id="{945010B6-0264-C349-9DBC-9BE744C2B354}"/>
              </a:ext>
            </a:extLst>
          </p:cNvPr>
          <p:cNvSpPr/>
          <p:nvPr userDrawn="1"/>
        </p:nvSpPr>
        <p:spPr>
          <a:xfrm>
            <a:off x="-356" y="3945609"/>
            <a:ext cx="32400000" cy="178196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0" name="矩形 9">
            <a:extLst>
              <a:ext uri="{FF2B5EF4-FFF2-40B4-BE49-F238E27FC236}">
                <a16:creationId xmlns:a16="http://schemas.microsoft.com/office/drawing/2014/main" id="{476E522E-786F-8443-BF3A-DE56262D26B0}"/>
              </a:ext>
            </a:extLst>
          </p:cNvPr>
          <p:cNvSpPr/>
          <p:nvPr userDrawn="1"/>
        </p:nvSpPr>
        <p:spPr>
          <a:xfrm>
            <a:off x="-356" y="42320032"/>
            <a:ext cx="32400000" cy="90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11" name="Picture 33">
            <a:extLst>
              <a:ext uri="{FF2B5EF4-FFF2-40B4-BE49-F238E27FC236}">
                <a16:creationId xmlns:a16="http://schemas.microsoft.com/office/drawing/2014/main" id="{7B806675-DCA2-2E44-A043-C8FC9B20FE80}"/>
              </a:ext>
            </a:extLst>
          </p:cNvPr>
          <p:cNvPicPr>
            <a:picLocks noChangeAspect="1" noChangeArrowheads="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28285182" y="880605"/>
            <a:ext cx="3396556" cy="241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图片 13">
            <a:extLst>
              <a:ext uri="{FF2B5EF4-FFF2-40B4-BE49-F238E27FC236}">
                <a16:creationId xmlns:a16="http://schemas.microsoft.com/office/drawing/2014/main" id="{3E8ECA4B-DDFD-B24E-9B63-551C87A28466}"/>
              </a:ext>
            </a:extLst>
          </p:cNvPr>
          <p:cNvPicPr>
            <a:picLocks noChangeAspect="1"/>
          </p:cNvPicPr>
          <p:nvPr userDrawn="1"/>
        </p:nvPicPr>
        <p:blipFill>
          <a:blip r:embed="rId13">
            <a:lum bright="70000" contrast="-70000"/>
          </a:blip>
          <a:stretch>
            <a:fillRect/>
          </a:stretch>
        </p:blipFill>
        <p:spPr>
          <a:xfrm>
            <a:off x="14381643" y="42554647"/>
            <a:ext cx="3636002" cy="396000"/>
          </a:xfrm>
          <a:prstGeom prst="rect">
            <a:avLst/>
          </a:prstGeom>
        </p:spPr>
      </p:pic>
    </p:spTree>
    <p:extLst>
      <p:ext uri="{BB962C8B-B14F-4D97-AF65-F5344CB8AC3E}">
        <p14:creationId xmlns:p14="http://schemas.microsoft.com/office/powerpoint/2010/main" val="379339236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52" userDrawn="1">
          <p15:clr>
            <a:srgbClr val="F26B43"/>
          </p15:clr>
        </p15:guide>
        <p15:guide id="2" pos="19957" userDrawn="1">
          <p15:clr>
            <a:srgbClr val="F26B43"/>
          </p15:clr>
        </p15:guide>
        <p15:guide id="3" orient="horz" pos="452" userDrawn="1">
          <p15:clr>
            <a:srgbClr val="F26B43"/>
          </p15:clr>
        </p15:guide>
        <p15:guide id="4" orient="horz" pos="26670" userDrawn="1">
          <p15:clr>
            <a:srgbClr val="F26B43"/>
          </p15:clr>
        </p15:guide>
        <p15:guide id="7" orient="horz" pos="13606" userDrawn="1">
          <p15:clr>
            <a:srgbClr val="F26B43"/>
          </p15:clr>
        </p15:guide>
        <p15:guide id="8" pos="10431" userDrawn="1">
          <p15:clr>
            <a:srgbClr val="F26B43"/>
          </p15:clr>
        </p15:guide>
        <p15:guide id="9" pos="9978" userDrawn="1">
          <p15:clr>
            <a:srgbClr val="F26B43"/>
          </p15:clr>
        </p15:guide>
        <p15:guide id="10" pos="1020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 name="文本框 22">
            <a:extLst>
              <a:ext uri="{FF2B5EF4-FFF2-40B4-BE49-F238E27FC236}">
                <a16:creationId xmlns:a16="http://schemas.microsoft.com/office/drawing/2014/main" id="{273EE474-1AC7-5C49-A87C-567E923FAE72}"/>
              </a:ext>
            </a:extLst>
          </p:cNvPr>
          <p:cNvSpPr txBox="1"/>
          <p:nvPr/>
        </p:nvSpPr>
        <p:spPr>
          <a:xfrm>
            <a:off x="311944" y="6202801"/>
            <a:ext cx="31775400" cy="707886"/>
          </a:xfrm>
          <a:prstGeom prst="rect">
            <a:avLst/>
          </a:prstGeom>
          <a:noFill/>
        </p:spPr>
        <p:txBody>
          <a:bodyPr wrap="square" rtlCol="0">
            <a:spAutoFit/>
          </a:bodyPr>
          <a:lstStyle/>
          <a:p>
            <a:pPr algn="ctr"/>
            <a:r>
              <a:rPr kumimoji="1" lang="en-US" altLang="zh-CN" sz="4000" dirty="0">
                <a:latin typeface="Arial" panose="020B0604020202020204" pitchFamily="34" charset="0"/>
                <a:cs typeface="Arial" panose="020B0604020202020204" pitchFamily="34" charset="0"/>
              </a:rPr>
              <a:t>Author name</a:t>
            </a:r>
            <a:r>
              <a:rPr kumimoji="1" lang="en-US" altLang="zh-CN" sz="4000" baseline="30000" dirty="0">
                <a:latin typeface="Arial" panose="020B0604020202020204" pitchFamily="34" charset="0"/>
                <a:cs typeface="Arial" panose="020B0604020202020204" pitchFamily="34" charset="0"/>
              </a:rPr>
              <a:t>1</a:t>
            </a:r>
            <a:r>
              <a:rPr kumimoji="1" lang="en-US" altLang="zh-CN" sz="4000" dirty="0">
                <a:latin typeface="Arial" panose="020B0604020202020204" pitchFamily="34" charset="0"/>
                <a:cs typeface="Arial" panose="020B0604020202020204" pitchFamily="34" charset="0"/>
              </a:rPr>
              <a:t>, Author name</a:t>
            </a:r>
            <a:r>
              <a:rPr kumimoji="1" lang="en-US" altLang="zh-CN" sz="4000" baseline="30000" dirty="0">
                <a:latin typeface="Arial" panose="020B0604020202020204" pitchFamily="34" charset="0"/>
                <a:cs typeface="Arial" panose="020B0604020202020204" pitchFamily="34" charset="0"/>
              </a:rPr>
              <a:t>2</a:t>
            </a:r>
            <a:r>
              <a:rPr kumimoji="1" lang="en-US" altLang="zh-CN" sz="4000" dirty="0">
                <a:latin typeface="Arial" panose="020B0604020202020204" pitchFamily="34" charset="0"/>
                <a:cs typeface="Arial" panose="020B0604020202020204" pitchFamily="34" charset="0"/>
              </a:rPr>
              <a:t>, Author name</a:t>
            </a:r>
            <a:r>
              <a:rPr kumimoji="1" lang="en-US" altLang="zh-CN" sz="4000" baseline="30000" dirty="0">
                <a:latin typeface="Arial" panose="020B0604020202020204" pitchFamily="34" charset="0"/>
                <a:cs typeface="Arial" panose="020B0604020202020204" pitchFamily="34" charset="0"/>
              </a:rPr>
              <a:t>3</a:t>
            </a:r>
          </a:p>
        </p:txBody>
      </p:sp>
      <p:pic>
        <p:nvPicPr>
          <p:cNvPr id="38" name="图片 15">
            <a:extLst>
              <a:ext uri="{FF2B5EF4-FFF2-40B4-BE49-F238E27FC236}">
                <a16:creationId xmlns:a16="http://schemas.microsoft.com/office/drawing/2014/main" id="{CCDDF9BB-EC34-E949-8C6A-892B4A149589}"/>
              </a:ext>
            </a:extLst>
          </p:cNvPr>
          <p:cNvPicPr>
            <a:picLocks noChangeAspect="1"/>
          </p:cNvPicPr>
          <p:nvPr/>
        </p:nvPicPr>
        <p:blipFill>
          <a:blip r:embed="rId2"/>
          <a:stretch>
            <a:fillRect/>
          </a:stretch>
        </p:blipFill>
        <p:spPr>
          <a:xfrm>
            <a:off x="1192293" y="6248336"/>
            <a:ext cx="1955256" cy="2520000"/>
          </a:xfrm>
          <a:prstGeom prst="rect">
            <a:avLst/>
          </a:prstGeom>
          <a:ln w="38100">
            <a:solidFill>
              <a:schemeClr val="tx1"/>
            </a:solidFill>
          </a:ln>
        </p:spPr>
      </p:pic>
      <p:sp>
        <p:nvSpPr>
          <p:cNvPr id="39" name="文本框 21">
            <a:extLst>
              <a:ext uri="{FF2B5EF4-FFF2-40B4-BE49-F238E27FC236}">
                <a16:creationId xmlns:a16="http://schemas.microsoft.com/office/drawing/2014/main" id="{A58DF32A-2E52-0B41-B8C4-A2BCDCD281B0}"/>
              </a:ext>
            </a:extLst>
          </p:cNvPr>
          <p:cNvSpPr txBox="1"/>
          <p:nvPr/>
        </p:nvSpPr>
        <p:spPr>
          <a:xfrm>
            <a:off x="-356" y="4282594"/>
            <a:ext cx="32400000" cy="1107996"/>
          </a:xfrm>
          <a:prstGeom prst="rect">
            <a:avLst/>
          </a:prstGeom>
          <a:noFill/>
        </p:spPr>
        <p:txBody>
          <a:bodyPr wrap="square" rtlCol="0">
            <a:spAutoFit/>
          </a:bodyPr>
          <a:lstStyle/>
          <a:p>
            <a:pPr algn="ctr"/>
            <a:r>
              <a:rPr kumimoji="1" lang="en-US" altLang="zh-CN" sz="6600" b="1" dirty="0">
                <a:solidFill>
                  <a:schemeClr val="bg1"/>
                </a:solidFill>
                <a:latin typeface="Arial" panose="020B0604020202020204" pitchFamily="34" charset="0"/>
                <a:cs typeface="Arial" panose="020B0604020202020204" pitchFamily="34" charset="0"/>
              </a:rPr>
              <a:t>Title (style Title: Arial - 66pt - bold - centered) max. 20 words</a:t>
            </a:r>
          </a:p>
        </p:txBody>
      </p:sp>
      <p:sp>
        <p:nvSpPr>
          <p:cNvPr id="40" name="矩形 14">
            <a:extLst>
              <a:ext uri="{FF2B5EF4-FFF2-40B4-BE49-F238E27FC236}">
                <a16:creationId xmlns:a16="http://schemas.microsoft.com/office/drawing/2014/main" id="{25D02F21-F4C7-BF4A-B712-4FFBD838126E}"/>
              </a:ext>
            </a:extLst>
          </p:cNvPr>
          <p:cNvSpPr/>
          <p:nvPr/>
        </p:nvSpPr>
        <p:spPr>
          <a:xfrm>
            <a:off x="719644" y="16057964"/>
            <a:ext cx="15120000" cy="7546421"/>
          </a:xfrm>
          <a:prstGeom prst="rect">
            <a:avLst/>
          </a:prstGeom>
          <a:noFill/>
          <a:ln w="6350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zh-CN" altLang="en-US">
              <a:solidFill>
                <a:schemeClr val="tx1"/>
              </a:solidFill>
            </a:endParaRPr>
          </a:p>
        </p:txBody>
      </p:sp>
      <p:sp>
        <p:nvSpPr>
          <p:cNvPr id="41" name="矩形 18">
            <a:extLst>
              <a:ext uri="{FF2B5EF4-FFF2-40B4-BE49-F238E27FC236}">
                <a16:creationId xmlns:a16="http://schemas.microsoft.com/office/drawing/2014/main" id="{E22D489A-0127-C344-9C73-21BFC428658B}"/>
              </a:ext>
            </a:extLst>
          </p:cNvPr>
          <p:cNvSpPr/>
          <p:nvPr/>
        </p:nvSpPr>
        <p:spPr>
          <a:xfrm>
            <a:off x="719644" y="39242279"/>
            <a:ext cx="30889712" cy="2182110"/>
          </a:xfrm>
          <a:prstGeom prst="rect">
            <a:avLst/>
          </a:prstGeom>
          <a:noFill/>
          <a:ln w="6350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zh-CN" altLang="en-US">
              <a:solidFill>
                <a:schemeClr val="tx1"/>
              </a:solidFill>
            </a:endParaRPr>
          </a:p>
        </p:txBody>
      </p:sp>
      <p:sp>
        <p:nvSpPr>
          <p:cNvPr id="42" name="矩形 25">
            <a:extLst>
              <a:ext uri="{FF2B5EF4-FFF2-40B4-BE49-F238E27FC236}">
                <a16:creationId xmlns:a16="http://schemas.microsoft.com/office/drawing/2014/main" id="{F27C576C-1A58-154C-AA0F-AD9BEA2E0F64}"/>
              </a:ext>
            </a:extLst>
          </p:cNvPr>
          <p:cNvSpPr/>
          <p:nvPr/>
        </p:nvSpPr>
        <p:spPr>
          <a:xfrm>
            <a:off x="719644" y="36794007"/>
            <a:ext cx="30960000" cy="2182111"/>
          </a:xfrm>
          <a:prstGeom prst="rect">
            <a:avLst/>
          </a:prstGeom>
          <a:solidFill>
            <a:schemeClr val="bg1"/>
          </a:solidFill>
          <a:ln w="6350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zh-CN" altLang="en-US">
              <a:solidFill>
                <a:schemeClr val="tx1"/>
              </a:solidFill>
            </a:endParaRPr>
          </a:p>
        </p:txBody>
      </p:sp>
      <p:sp>
        <p:nvSpPr>
          <p:cNvPr id="43" name="矩形 26">
            <a:extLst>
              <a:ext uri="{FF2B5EF4-FFF2-40B4-BE49-F238E27FC236}">
                <a16:creationId xmlns:a16="http://schemas.microsoft.com/office/drawing/2014/main" id="{9763529C-058A-F740-83B5-B017E610AF6B}"/>
              </a:ext>
            </a:extLst>
          </p:cNvPr>
          <p:cNvSpPr/>
          <p:nvPr/>
        </p:nvSpPr>
        <p:spPr>
          <a:xfrm>
            <a:off x="719644" y="24148505"/>
            <a:ext cx="15120000" cy="12357470"/>
          </a:xfrm>
          <a:prstGeom prst="rect">
            <a:avLst/>
          </a:prstGeom>
          <a:noFill/>
          <a:ln w="6350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zh-CN" altLang="en-US">
              <a:solidFill>
                <a:schemeClr val="tx1"/>
              </a:solidFill>
            </a:endParaRPr>
          </a:p>
        </p:txBody>
      </p:sp>
      <p:sp>
        <p:nvSpPr>
          <p:cNvPr id="44" name="矩形 27">
            <a:extLst>
              <a:ext uri="{FF2B5EF4-FFF2-40B4-BE49-F238E27FC236}">
                <a16:creationId xmlns:a16="http://schemas.microsoft.com/office/drawing/2014/main" id="{024D8572-CA62-484C-8FCF-880DBFC9DA65}"/>
              </a:ext>
            </a:extLst>
          </p:cNvPr>
          <p:cNvSpPr/>
          <p:nvPr/>
        </p:nvSpPr>
        <p:spPr>
          <a:xfrm>
            <a:off x="16559644" y="28052686"/>
            <a:ext cx="15120000" cy="8453289"/>
          </a:xfrm>
          <a:prstGeom prst="rect">
            <a:avLst/>
          </a:prstGeom>
          <a:noFill/>
          <a:ln w="6350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zh-CN" altLang="en-US">
              <a:solidFill>
                <a:schemeClr val="tx1"/>
              </a:solidFill>
            </a:endParaRPr>
          </a:p>
        </p:txBody>
      </p:sp>
      <p:sp>
        <p:nvSpPr>
          <p:cNvPr id="45" name="矩形 28">
            <a:extLst>
              <a:ext uri="{FF2B5EF4-FFF2-40B4-BE49-F238E27FC236}">
                <a16:creationId xmlns:a16="http://schemas.microsoft.com/office/drawing/2014/main" id="{C0778832-FBCE-264C-9B91-6A1F39CE3E5A}"/>
              </a:ext>
            </a:extLst>
          </p:cNvPr>
          <p:cNvSpPr/>
          <p:nvPr/>
        </p:nvSpPr>
        <p:spPr>
          <a:xfrm>
            <a:off x="16559644" y="16057964"/>
            <a:ext cx="15120000" cy="11435175"/>
          </a:xfrm>
          <a:prstGeom prst="rect">
            <a:avLst/>
          </a:prstGeom>
          <a:noFill/>
          <a:ln w="6350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zh-CN" altLang="en-US">
              <a:solidFill>
                <a:schemeClr val="tx1"/>
              </a:solidFill>
            </a:endParaRPr>
          </a:p>
        </p:txBody>
      </p:sp>
      <p:sp>
        <p:nvSpPr>
          <p:cNvPr id="46" name="文本框 30">
            <a:extLst>
              <a:ext uri="{FF2B5EF4-FFF2-40B4-BE49-F238E27FC236}">
                <a16:creationId xmlns:a16="http://schemas.microsoft.com/office/drawing/2014/main" id="{A3C17BD2-6A24-B640-A9FE-CF3F501A9D3F}"/>
              </a:ext>
            </a:extLst>
          </p:cNvPr>
          <p:cNvSpPr txBox="1"/>
          <p:nvPr/>
        </p:nvSpPr>
        <p:spPr>
          <a:xfrm>
            <a:off x="311944" y="7059927"/>
            <a:ext cx="31775400" cy="1754326"/>
          </a:xfrm>
          <a:prstGeom prst="rect">
            <a:avLst/>
          </a:prstGeom>
          <a:noFill/>
        </p:spPr>
        <p:txBody>
          <a:bodyPr wrap="square" rtlCol="0">
            <a:spAutoFit/>
          </a:bodyPr>
          <a:lstStyle/>
          <a:p>
            <a:pPr algn="ctr"/>
            <a:r>
              <a:rPr kumimoji="1" lang="en-US" altLang="zh-CN" sz="3600" i="1" baseline="30000" dirty="0">
                <a:latin typeface="Arial" panose="020B0604020202020204" pitchFamily="34" charset="0"/>
                <a:cs typeface="Arial" panose="020B0604020202020204" pitchFamily="34" charset="0"/>
              </a:rPr>
              <a:t>1 </a:t>
            </a:r>
            <a:r>
              <a:rPr kumimoji="1" lang="en-US" altLang="zh-CN" sz="3600" i="1" dirty="0">
                <a:latin typeface="Arial" panose="020B0604020202020204" pitchFamily="34" charset="0"/>
                <a:cs typeface="Arial" panose="020B0604020202020204" pitchFamily="34" charset="0"/>
              </a:rPr>
              <a:t>Affiliation 1, contact details</a:t>
            </a:r>
          </a:p>
          <a:p>
            <a:pPr algn="ctr"/>
            <a:r>
              <a:rPr kumimoji="1" lang="en-US" altLang="zh-CN" sz="3600" i="1" baseline="30000" dirty="0">
                <a:latin typeface="Arial" panose="020B0604020202020204" pitchFamily="34" charset="0"/>
                <a:cs typeface="Arial" panose="020B0604020202020204" pitchFamily="34" charset="0"/>
              </a:rPr>
              <a:t>2 </a:t>
            </a:r>
            <a:r>
              <a:rPr kumimoji="1" lang="en-US" altLang="zh-CN" sz="3600" i="1" dirty="0">
                <a:latin typeface="Arial" panose="020B0604020202020204" pitchFamily="34" charset="0"/>
                <a:cs typeface="Arial" panose="020B0604020202020204" pitchFamily="34" charset="0"/>
              </a:rPr>
              <a:t>Affiliation 2, contact details</a:t>
            </a:r>
          </a:p>
          <a:p>
            <a:pPr algn="ctr"/>
            <a:r>
              <a:rPr kumimoji="1" lang="en-US" altLang="zh-CN" sz="3600" i="1" baseline="30000" dirty="0">
                <a:latin typeface="Arial" panose="020B0604020202020204" pitchFamily="34" charset="0"/>
                <a:cs typeface="Arial" panose="020B0604020202020204" pitchFamily="34" charset="0"/>
              </a:rPr>
              <a:t>3 </a:t>
            </a:r>
            <a:r>
              <a:rPr kumimoji="1" lang="en-US" altLang="zh-CN" sz="3600" i="1" dirty="0">
                <a:latin typeface="Arial" panose="020B0604020202020204" pitchFamily="34" charset="0"/>
                <a:cs typeface="Arial" panose="020B0604020202020204" pitchFamily="34" charset="0"/>
              </a:rPr>
              <a:t>Affiliation 3, contact details</a:t>
            </a:r>
          </a:p>
        </p:txBody>
      </p:sp>
      <p:sp>
        <p:nvSpPr>
          <p:cNvPr id="47" name="矩形 23">
            <a:extLst>
              <a:ext uri="{FF2B5EF4-FFF2-40B4-BE49-F238E27FC236}">
                <a16:creationId xmlns:a16="http://schemas.microsoft.com/office/drawing/2014/main" id="{7BE16AA4-4465-6E46-A672-6945D68F28D9}"/>
              </a:ext>
            </a:extLst>
          </p:cNvPr>
          <p:cNvSpPr/>
          <p:nvPr/>
        </p:nvSpPr>
        <p:spPr>
          <a:xfrm>
            <a:off x="719644" y="9400543"/>
            <a:ext cx="30960000" cy="5284455"/>
          </a:xfrm>
          <a:prstGeom prst="rect">
            <a:avLst/>
          </a:prstGeom>
          <a:noFill/>
          <a:ln w="6350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zh-CN" altLang="en-US" dirty="0">
              <a:solidFill>
                <a:schemeClr val="tx1"/>
              </a:solidFill>
              <a:highlight>
                <a:srgbClr val="0000FF"/>
              </a:highlight>
            </a:endParaRPr>
          </a:p>
        </p:txBody>
      </p:sp>
      <p:sp>
        <p:nvSpPr>
          <p:cNvPr id="48" name="矩形 31">
            <a:extLst>
              <a:ext uri="{FF2B5EF4-FFF2-40B4-BE49-F238E27FC236}">
                <a16:creationId xmlns:a16="http://schemas.microsoft.com/office/drawing/2014/main" id="{1113D964-2771-4E41-8143-01656B2BEA3A}"/>
              </a:ext>
            </a:extLst>
          </p:cNvPr>
          <p:cNvSpPr/>
          <p:nvPr/>
        </p:nvSpPr>
        <p:spPr>
          <a:xfrm>
            <a:off x="719644" y="9400543"/>
            <a:ext cx="30960000" cy="1020835"/>
          </a:xfrm>
          <a:prstGeom prst="rect">
            <a:avLst/>
          </a:prstGeom>
          <a:solidFill>
            <a:srgbClr val="002060"/>
          </a:solidFill>
          <a:ln w="6350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zh-CN" sz="4800" b="1" dirty="0">
                <a:solidFill>
                  <a:schemeClr val="bg1"/>
                </a:solidFill>
                <a:latin typeface="Arial" panose="020B0604020202020204" pitchFamily="34" charset="0"/>
                <a:cs typeface="Arial" panose="020B0604020202020204" pitchFamily="34" charset="0"/>
              </a:rPr>
              <a:t>INTRODUCTION</a:t>
            </a:r>
          </a:p>
        </p:txBody>
      </p:sp>
      <p:sp>
        <p:nvSpPr>
          <p:cNvPr id="49" name="矩形 32">
            <a:extLst>
              <a:ext uri="{FF2B5EF4-FFF2-40B4-BE49-F238E27FC236}">
                <a16:creationId xmlns:a16="http://schemas.microsoft.com/office/drawing/2014/main" id="{43AFE1DD-7C62-1F4A-A277-C26FE27D87BF}"/>
              </a:ext>
            </a:extLst>
          </p:cNvPr>
          <p:cNvSpPr/>
          <p:nvPr/>
        </p:nvSpPr>
        <p:spPr>
          <a:xfrm>
            <a:off x="719644" y="15122163"/>
            <a:ext cx="15120000" cy="935801"/>
          </a:xfrm>
          <a:prstGeom prst="rect">
            <a:avLst/>
          </a:prstGeom>
          <a:solidFill>
            <a:srgbClr val="002060"/>
          </a:solidFill>
          <a:ln w="6350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zh-CN" sz="4800" b="1" dirty="0">
                <a:solidFill>
                  <a:schemeClr val="bg1"/>
                </a:solidFill>
                <a:latin typeface="Arial" panose="020B0604020202020204" pitchFamily="34" charset="0"/>
                <a:cs typeface="Arial" panose="020B0604020202020204" pitchFamily="34" charset="0"/>
              </a:rPr>
              <a:t>METHOD</a:t>
            </a:r>
          </a:p>
        </p:txBody>
      </p:sp>
      <p:sp>
        <p:nvSpPr>
          <p:cNvPr id="50" name="矩形 34">
            <a:extLst>
              <a:ext uri="{FF2B5EF4-FFF2-40B4-BE49-F238E27FC236}">
                <a16:creationId xmlns:a16="http://schemas.microsoft.com/office/drawing/2014/main" id="{D9B54E77-BFCE-6C46-BCA7-4D8EB54A4BC6}"/>
              </a:ext>
            </a:extLst>
          </p:cNvPr>
          <p:cNvSpPr/>
          <p:nvPr/>
        </p:nvSpPr>
        <p:spPr>
          <a:xfrm>
            <a:off x="16559644" y="15122163"/>
            <a:ext cx="15120000" cy="935801"/>
          </a:xfrm>
          <a:prstGeom prst="rect">
            <a:avLst/>
          </a:prstGeom>
          <a:solidFill>
            <a:srgbClr val="002060"/>
          </a:solidFill>
          <a:ln w="6350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zh-CN" sz="4800" b="1" dirty="0">
                <a:solidFill>
                  <a:schemeClr val="bg1"/>
                </a:solidFill>
                <a:latin typeface="Arial" panose="020B0604020202020204" pitchFamily="34" charset="0"/>
                <a:cs typeface="Arial" panose="020B0604020202020204" pitchFamily="34" charset="0"/>
              </a:rPr>
              <a:t>DISCUSSION</a:t>
            </a:r>
            <a:endParaRPr kumimoji="1" lang="zh-CN" altLang="en-US" sz="4800" dirty="0">
              <a:solidFill>
                <a:schemeClr val="bg1"/>
              </a:solidFill>
            </a:endParaRPr>
          </a:p>
        </p:txBody>
      </p:sp>
      <p:sp>
        <p:nvSpPr>
          <p:cNvPr id="51" name="矩形 35">
            <a:extLst>
              <a:ext uri="{FF2B5EF4-FFF2-40B4-BE49-F238E27FC236}">
                <a16:creationId xmlns:a16="http://schemas.microsoft.com/office/drawing/2014/main" id="{4B7C37C1-0944-DA44-86B7-F83D606A9C2E}"/>
              </a:ext>
            </a:extLst>
          </p:cNvPr>
          <p:cNvSpPr/>
          <p:nvPr/>
        </p:nvSpPr>
        <p:spPr>
          <a:xfrm>
            <a:off x="719644" y="24148505"/>
            <a:ext cx="15120000" cy="935801"/>
          </a:xfrm>
          <a:prstGeom prst="rect">
            <a:avLst/>
          </a:prstGeom>
          <a:solidFill>
            <a:srgbClr val="002060"/>
          </a:solidFill>
          <a:ln w="6350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zh-CN" sz="4800" b="1" dirty="0">
                <a:solidFill>
                  <a:schemeClr val="bg1"/>
                </a:solidFill>
                <a:latin typeface="Arial" panose="020B0604020202020204" pitchFamily="34" charset="0"/>
                <a:cs typeface="Arial" panose="020B0604020202020204" pitchFamily="34" charset="0"/>
              </a:rPr>
              <a:t>RESULTS</a:t>
            </a:r>
            <a:endParaRPr kumimoji="1" lang="zh-CN" altLang="en-US" sz="4800" dirty="0">
              <a:solidFill>
                <a:schemeClr val="bg1"/>
              </a:solidFill>
            </a:endParaRPr>
          </a:p>
        </p:txBody>
      </p:sp>
      <p:sp>
        <p:nvSpPr>
          <p:cNvPr id="52" name="矩形 36">
            <a:extLst>
              <a:ext uri="{FF2B5EF4-FFF2-40B4-BE49-F238E27FC236}">
                <a16:creationId xmlns:a16="http://schemas.microsoft.com/office/drawing/2014/main" id="{F01D8E9E-1DEA-E84D-A93A-9C749D993859}"/>
              </a:ext>
            </a:extLst>
          </p:cNvPr>
          <p:cNvSpPr/>
          <p:nvPr/>
        </p:nvSpPr>
        <p:spPr>
          <a:xfrm>
            <a:off x="16559644" y="28052686"/>
            <a:ext cx="15120000" cy="935801"/>
          </a:xfrm>
          <a:prstGeom prst="rect">
            <a:avLst/>
          </a:prstGeom>
          <a:solidFill>
            <a:srgbClr val="002060"/>
          </a:solidFill>
          <a:ln w="6350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zh-CN" sz="4800" b="1" dirty="0">
                <a:solidFill>
                  <a:schemeClr val="bg1"/>
                </a:solidFill>
                <a:latin typeface="Arial" panose="020B0604020202020204" pitchFamily="34" charset="0"/>
                <a:cs typeface="Arial" panose="020B0604020202020204" pitchFamily="34" charset="0"/>
              </a:rPr>
              <a:t>CONCLUSION</a:t>
            </a:r>
          </a:p>
        </p:txBody>
      </p:sp>
      <p:sp>
        <p:nvSpPr>
          <p:cNvPr id="53" name="文本框 2">
            <a:extLst>
              <a:ext uri="{FF2B5EF4-FFF2-40B4-BE49-F238E27FC236}">
                <a16:creationId xmlns:a16="http://schemas.microsoft.com/office/drawing/2014/main" id="{EE8D3A5F-62DB-7D43-AD19-9AD4E0537888}"/>
              </a:ext>
            </a:extLst>
          </p:cNvPr>
          <p:cNvSpPr txBox="1"/>
          <p:nvPr/>
        </p:nvSpPr>
        <p:spPr>
          <a:xfrm>
            <a:off x="899644" y="10583095"/>
            <a:ext cx="30600000" cy="3785652"/>
          </a:xfrm>
          <a:prstGeom prst="rect">
            <a:avLst/>
          </a:prstGeom>
          <a:noFill/>
        </p:spPr>
        <p:txBody>
          <a:bodyPr wrap="square" rtlCol="0">
            <a:spAutoFit/>
          </a:bodyPr>
          <a:lstStyle/>
          <a:p>
            <a:r>
              <a:rPr lang="en-GB" altLang="en-US" sz="2400" dirty="0">
                <a:latin typeface="Arial" panose="020B0604020202020204" pitchFamily="34" charset="0"/>
                <a:cs typeface="Arial" panose="020B0604020202020204" pitchFamily="34" charset="0"/>
              </a:rPr>
              <a:t>Please insert </a:t>
            </a:r>
            <a:r>
              <a:rPr lang="en-US" altLang="zh-CN" sz="2400" dirty="0">
                <a:latin typeface="Arial" panose="020B0604020202020204" pitchFamily="34" charset="0"/>
                <a:cs typeface="Arial" panose="020B0604020202020204" pitchFamily="34" charset="0"/>
              </a:rPr>
              <a:t>the </a:t>
            </a:r>
            <a:r>
              <a:rPr lang="en-GB" altLang="en-US" sz="2400" dirty="0">
                <a:latin typeface="Arial" panose="020B0604020202020204" pitchFamily="34" charset="0"/>
                <a:cs typeface="Arial" panose="020B0604020202020204" pitchFamily="34" charset="0"/>
              </a:rPr>
              <a:t>title as “</a:t>
            </a:r>
            <a:r>
              <a:rPr lang="en-US" altLang="nl-NL" sz="2400" dirty="0">
                <a:latin typeface="Arial" panose="020B0604020202020204" pitchFamily="34" charset="0"/>
                <a:cs typeface="Arial" panose="020B0604020202020204" pitchFamily="34" charset="0"/>
              </a:rPr>
              <a:t>Sample Layout for </a:t>
            </a:r>
            <a:r>
              <a:rPr lang="en-US" altLang="zh-CN" sz="2400" dirty="0">
                <a:latin typeface="Arial" panose="020B0604020202020204" pitchFamily="34" charset="0"/>
                <a:cs typeface="Arial" panose="020B0604020202020204" pitchFamily="34" charset="0"/>
              </a:rPr>
              <a:t>9</a:t>
            </a:r>
            <a:r>
              <a:rPr lang="en-US" altLang="nl-NL" sz="2400" dirty="0">
                <a:latin typeface="Arial" panose="020B0604020202020204" pitchFamily="34" charset="0"/>
                <a:cs typeface="Arial" panose="020B0604020202020204" pitchFamily="34" charset="0"/>
              </a:rPr>
              <a:t>0×120 cm poster: Keep it simple, no more than 300 words”.</a:t>
            </a:r>
            <a:endParaRPr lang="en-GB" altLang="nl-NL" sz="2400" dirty="0">
              <a:latin typeface="Arial" panose="020B0604020202020204" pitchFamily="34" charset="0"/>
              <a:cs typeface="Arial" panose="020B0604020202020204" pitchFamily="34" charset="0"/>
            </a:endParaRPr>
          </a:p>
          <a:p>
            <a:endParaRPr lang="en-GB" altLang="en-US" sz="2400" dirty="0">
              <a:latin typeface="Arial" panose="020B0604020202020204" pitchFamily="34" charset="0"/>
              <a:cs typeface="Arial" panose="020B0604020202020204" pitchFamily="34" charset="0"/>
            </a:endParaRPr>
          </a:p>
          <a:p>
            <a:r>
              <a:rPr lang="en-GB" altLang="en-US" sz="2400" dirty="0">
                <a:latin typeface="Arial" panose="020B0604020202020204" pitchFamily="34" charset="0"/>
                <a:cs typeface="Arial" panose="020B0604020202020204" pitchFamily="34" charset="0"/>
              </a:rPr>
              <a:t>This example </a:t>
            </a:r>
            <a:r>
              <a:rPr lang="en-US" altLang="zh-CN" sz="2400" dirty="0">
                <a:latin typeface="Arial" panose="020B0604020202020204" pitchFamily="34" charset="0"/>
                <a:cs typeface="Arial" panose="020B0604020202020204" pitchFamily="34" charset="0"/>
              </a:rPr>
              <a:t>demonstrates</a:t>
            </a:r>
            <a:r>
              <a:rPr lang="en-GB" altLang="en-US" sz="2400" dirty="0">
                <a:latin typeface="Arial" panose="020B0604020202020204" pitchFamily="34" charset="0"/>
                <a:cs typeface="Arial" panose="020B0604020202020204" pitchFamily="34" charset="0"/>
              </a:rPr>
              <a:t> the layout of an example poster for presentation at IWARR2023. </a:t>
            </a:r>
            <a:r>
              <a:rPr lang="en-AU" altLang="en-US" sz="2400" dirty="0">
                <a:latin typeface="Arial" panose="020B0604020202020204" pitchFamily="34" charset="0"/>
                <a:cs typeface="Arial" panose="020B0604020202020204" pitchFamily="34" charset="0"/>
              </a:rPr>
              <a:t>The purpose of a poster paper presentation is to promote informal discussion. It is a graphic display of a written manuscript. The poster presentation </a:t>
            </a:r>
            <a:r>
              <a:rPr lang="en-US" altLang="zh-CN" sz="2400" dirty="0">
                <a:latin typeface="Arial" panose="020B0604020202020204" pitchFamily="34" charset="0"/>
                <a:cs typeface="Arial" panose="020B0604020202020204" pitchFamily="34" charset="0"/>
              </a:rPr>
              <a:t>summarises</a:t>
            </a:r>
            <a:r>
              <a:rPr lang="en-AU" altLang="en-US" sz="2400" dirty="0">
                <a:latin typeface="Arial" panose="020B0604020202020204" pitchFamily="34" charset="0"/>
                <a:cs typeface="Arial" panose="020B0604020202020204" pitchFamily="34" charset="0"/>
              </a:rPr>
              <a:t> </a:t>
            </a:r>
            <a:r>
              <a:rPr lang="en-US" altLang="zh-CN" sz="2400" dirty="0">
                <a:latin typeface="Arial" panose="020B0604020202020204" pitchFamily="34" charset="0"/>
                <a:cs typeface="Arial" panose="020B0604020202020204" pitchFamily="34" charset="0"/>
              </a:rPr>
              <a:t>the </a:t>
            </a:r>
            <a:r>
              <a:rPr lang="en-AU" altLang="en-US" sz="2400" dirty="0">
                <a:latin typeface="Arial" panose="020B0604020202020204" pitchFamily="34" charset="0"/>
                <a:cs typeface="Arial" panose="020B0604020202020204" pitchFamily="34" charset="0"/>
              </a:rPr>
              <a:t>research and usually contains an overview of research objectives, experimental methods, materials, results, and a discussion. Often</a:t>
            </a:r>
            <a:r>
              <a:rPr lang="en-US" altLang="zh-CN" sz="2400" dirty="0">
                <a:latin typeface="Arial" panose="020B0604020202020204" pitchFamily="34" charset="0"/>
                <a:cs typeface="Arial" panose="020B0604020202020204" pitchFamily="34" charset="0"/>
              </a:rPr>
              <a:t>, a clear message in fewer words</a:t>
            </a:r>
            <a:r>
              <a:rPr lang="zh-CN" altLang="en-US" sz="2400" dirty="0">
                <a:latin typeface="Arial" panose="020B0604020202020204" pitchFamily="34" charset="0"/>
                <a:cs typeface="Arial" panose="020B0604020202020204" pitchFamily="34" charset="0"/>
              </a:rPr>
              <a:t> </a:t>
            </a:r>
            <a:r>
              <a:rPr lang="en-US" altLang="zh-CN" sz="2400" dirty="0">
                <a:latin typeface="Arial" panose="020B0604020202020204" pitchFamily="34" charset="0"/>
                <a:cs typeface="Arial" panose="020B0604020202020204" pitchFamily="34" charset="0"/>
              </a:rPr>
              <a:t>is more effective in poster presentations</a:t>
            </a:r>
            <a:r>
              <a:rPr lang="en-AU" altLang="en-US" sz="2400" dirty="0">
                <a:latin typeface="Arial" panose="020B0604020202020204" pitchFamily="34" charset="0"/>
                <a:cs typeface="Arial" panose="020B0604020202020204" pitchFamily="34" charset="0"/>
              </a:rPr>
              <a:t>. </a:t>
            </a:r>
          </a:p>
          <a:p>
            <a:endParaRPr lang="en-AU" altLang="en-US" sz="2400" dirty="0">
              <a:latin typeface="Arial" panose="020B0604020202020204" pitchFamily="34" charset="0"/>
              <a:cs typeface="Arial" panose="020B0604020202020204" pitchFamily="34" charset="0"/>
            </a:endParaRPr>
          </a:p>
          <a:p>
            <a:r>
              <a:rPr lang="en-AU" altLang="en-US" sz="2400" dirty="0">
                <a:latin typeface="Arial" panose="020B0604020202020204" pitchFamily="34" charset="0"/>
                <a:cs typeface="Arial" panose="020B0604020202020204" pitchFamily="34" charset="0"/>
              </a:rPr>
              <a:t>The colour palette should be as presented (IWARR2023 dark blue – RGB:24/46/61, IWARR2023 blue – RGB: 0/165/165), font should all be ARIAL (Title = 66 points – white, Author names = 40 points – dark blue, Affiliation = 36 points – dark blue, Chapter title = 48 points – white, Text = 24 points – dark blue aligned to the left, Captions and text remarks about figures = 20 points – dark blue aligned to the left). </a:t>
            </a:r>
          </a:p>
          <a:p>
            <a:endParaRPr lang="en-AU" altLang="en-US" sz="2400" dirty="0">
              <a:latin typeface="Arial" panose="020B0604020202020204" pitchFamily="34" charset="0"/>
              <a:cs typeface="Arial" panose="020B0604020202020204" pitchFamily="34" charset="0"/>
            </a:endParaRPr>
          </a:p>
          <a:p>
            <a:r>
              <a:rPr lang="en-AU" altLang="en-US" sz="2400" dirty="0">
                <a:latin typeface="Arial" panose="020B0604020202020204" pitchFamily="34" charset="0"/>
                <a:cs typeface="Arial" panose="020B0604020202020204" pitchFamily="34" charset="0"/>
              </a:rPr>
              <a:t>Use graphs whenever possible but do not overkill information per graph. Avoid very large tables, present them only with horizontal lines. </a:t>
            </a:r>
            <a:endParaRPr lang="en-GB" altLang="en-US" sz="2400" dirty="0">
              <a:latin typeface="Arial" panose="020B0604020202020204" pitchFamily="34" charset="0"/>
              <a:cs typeface="Arial" panose="020B0604020202020204" pitchFamily="34" charset="0"/>
            </a:endParaRPr>
          </a:p>
        </p:txBody>
      </p:sp>
      <p:sp>
        <p:nvSpPr>
          <p:cNvPr id="54" name="文本框 37">
            <a:extLst>
              <a:ext uri="{FF2B5EF4-FFF2-40B4-BE49-F238E27FC236}">
                <a16:creationId xmlns:a16="http://schemas.microsoft.com/office/drawing/2014/main" id="{6092769E-3B41-C94D-B3C4-F7E9169345DA}"/>
              </a:ext>
            </a:extLst>
          </p:cNvPr>
          <p:cNvSpPr txBox="1"/>
          <p:nvPr/>
        </p:nvSpPr>
        <p:spPr>
          <a:xfrm>
            <a:off x="882505" y="16264958"/>
            <a:ext cx="14760000" cy="7109639"/>
          </a:xfrm>
          <a:prstGeom prst="rect">
            <a:avLst/>
          </a:prstGeom>
          <a:noFill/>
        </p:spPr>
        <p:txBody>
          <a:bodyPr wrap="square">
            <a:spAutoFit/>
          </a:bodyPr>
          <a:lstStyle/>
          <a:p>
            <a:pPr>
              <a:defRPr/>
            </a:pPr>
            <a:r>
              <a:rPr lang="en-US" altLang="zh-CN" sz="2400" dirty="0">
                <a:latin typeface="Arial" panose="020B0604020202020204" pitchFamily="34" charset="0"/>
                <a:cs typeface="Arial" panose="020B0604020202020204" pitchFamily="34" charset="0"/>
              </a:rPr>
              <a:t>The key message is</a:t>
            </a:r>
            <a:r>
              <a:rPr lang="zh-CN" altLang="en-US" sz="2400" dirty="0">
                <a:latin typeface="Arial" panose="020B0604020202020204" pitchFamily="34" charset="0"/>
                <a:cs typeface="Arial" panose="020B0604020202020204" pitchFamily="34" charset="0"/>
              </a:rPr>
              <a:t> </a:t>
            </a:r>
            <a:r>
              <a:rPr lang="en-US" altLang="zh-CN" sz="2400" dirty="0">
                <a:latin typeface="Arial" panose="020B0604020202020204" pitchFamily="34" charset="0"/>
                <a:cs typeface="Arial" panose="020B0604020202020204" pitchFamily="34" charset="0"/>
              </a:rPr>
              <a:t>that an interested individual</a:t>
            </a:r>
            <a:r>
              <a:rPr lang="en-GB" altLang="en-US" sz="2400" dirty="0">
                <a:latin typeface="Arial" panose="020B0604020202020204" pitchFamily="34" charset="0"/>
                <a:cs typeface="Arial" panose="020B0604020202020204" pitchFamily="34" charset="0"/>
              </a:rPr>
              <a:t> not necessarily familiar with your field of expertise should be able to follow your poster. The purpose of poster paper presentations is to promote informal discussion. </a:t>
            </a:r>
            <a:r>
              <a:rPr lang="en-US" altLang="en-US" sz="2400" dirty="0">
                <a:latin typeface="Arial" panose="020B0604020202020204" pitchFamily="34" charset="0"/>
                <a:cs typeface="Arial" panose="020B0604020202020204" pitchFamily="34" charset="0"/>
              </a:rPr>
              <a:t>To achieve your goal</a:t>
            </a:r>
            <a:r>
              <a:rPr lang="en-US" altLang="zh-CN" sz="2400" dirty="0">
                <a:latin typeface="Arial" panose="020B0604020202020204" pitchFamily="34" charset="0"/>
                <a:cs typeface="Arial" panose="020B0604020202020204" pitchFamily="34" charset="0"/>
              </a:rPr>
              <a:t>,</a:t>
            </a:r>
            <a:r>
              <a:rPr lang="en-US" altLang="en-US" sz="2400" dirty="0">
                <a:latin typeface="Arial" panose="020B0604020202020204" pitchFamily="34" charset="0"/>
                <a:cs typeface="Arial" panose="020B0604020202020204" pitchFamily="34" charset="0"/>
              </a:rPr>
              <a:t> you’ll need to </a:t>
            </a:r>
            <a:r>
              <a:rPr lang="en-US" altLang="zh-CN" sz="2400" dirty="0">
                <a:latin typeface="Arial" panose="020B0604020202020204" pitchFamily="34" charset="0"/>
                <a:cs typeface="Arial" panose="020B0604020202020204" pitchFamily="34" charset="0"/>
              </a:rPr>
              <a:t>do </a:t>
            </a:r>
            <a:r>
              <a:rPr lang="en-US" altLang="en-US" sz="2400" dirty="0">
                <a:latin typeface="Arial" panose="020B0604020202020204" pitchFamily="34" charset="0"/>
                <a:cs typeface="Arial" panose="020B0604020202020204" pitchFamily="34" charset="0"/>
              </a:rPr>
              <a:t>two things:</a:t>
            </a:r>
          </a:p>
          <a:p>
            <a:pPr>
              <a:defRPr/>
            </a:pPr>
            <a:endParaRPr lang="en-US" altLang="en-US" sz="2400" dirty="0">
              <a:latin typeface="Arial" panose="020B0604020202020204" pitchFamily="34" charset="0"/>
              <a:cs typeface="Arial" panose="020B0604020202020204" pitchFamily="34" charset="0"/>
            </a:endParaRPr>
          </a:p>
          <a:p>
            <a:pPr marL="196850" indent="-196850">
              <a:buFont typeface="Arial" panose="020B0604020202020204" pitchFamily="34" charset="0"/>
              <a:buChar char="•"/>
              <a:defRPr/>
            </a:pPr>
            <a:r>
              <a:rPr lang="en-US" altLang="en-US" sz="2400" dirty="0">
                <a:latin typeface="Arial" panose="020B0604020202020204" pitchFamily="34" charset="0"/>
                <a:cs typeface="Arial" panose="020B0604020202020204" pitchFamily="34" charset="0"/>
              </a:rPr>
              <a:t>A clear message (imagine a poster as an illustrated abstract);</a:t>
            </a:r>
          </a:p>
          <a:p>
            <a:pPr marL="196850" indent="-196850">
              <a:buFont typeface="Arial" panose="020B0604020202020204" pitchFamily="34" charset="0"/>
              <a:buChar char="•"/>
              <a:defRPr/>
            </a:pPr>
            <a:r>
              <a:rPr lang="en-US" altLang="en-US" sz="2400" dirty="0">
                <a:latin typeface="Arial" panose="020B0604020202020204" pitchFamily="34" charset="0"/>
                <a:cs typeface="Arial" panose="020B0604020202020204" pitchFamily="34" charset="0"/>
              </a:rPr>
              <a:t>An attractive and clear layout.</a:t>
            </a:r>
          </a:p>
          <a:p>
            <a:pPr>
              <a:defRPr/>
            </a:pPr>
            <a:endParaRPr lang="en-US" altLang="en-US" sz="2400" dirty="0">
              <a:latin typeface="Arial" panose="020B0604020202020204" pitchFamily="34" charset="0"/>
              <a:cs typeface="Arial" panose="020B0604020202020204" pitchFamily="34" charset="0"/>
            </a:endParaRPr>
          </a:p>
          <a:p>
            <a:pPr>
              <a:defRPr/>
            </a:pPr>
            <a:r>
              <a:rPr lang="en-US" altLang="zh-CN" sz="2400" dirty="0">
                <a:latin typeface="Arial" panose="020B0604020202020204" pitchFamily="34" charset="0"/>
                <a:cs typeface="Arial" panose="020B0604020202020204" pitchFamily="34" charset="0"/>
              </a:rPr>
              <a:t>You should use this template</a:t>
            </a:r>
            <a:r>
              <a:rPr lang="en-US" altLang="en-US" sz="2400" dirty="0">
                <a:latin typeface="Arial" panose="020B0604020202020204" pitchFamily="34" charset="0"/>
                <a:cs typeface="Arial" panose="020B0604020202020204" pitchFamily="34" charset="0"/>
              </a:rPr>
              <a:t> to make the best out of your poster. We provide </a:t>
            </a:r>
            <a:r>
              <a:rPr lang="en-US" altLang="zh-CN" sz="2400" dirty="0">
                <a:latin typeface="Arial" panose="020B0604020202020204" pitchFamily="34" charset="0"/>
                <a:cs typeface="Arial" panose="020B0604020202020204" pitchFamily="34" charset="0"/>
              </a:rPr>
              <a:t>an</a:t>
            </a:r>
            <a:r>
              <a:rPr lang="en-US" altLang="en-US" sz="2400" dirty="0">
                <a:latin typeface="Arial" panose="020B0604020202020204" pitchFamily="34" charset="0"/>
                <a:cs typeface="Arial" panose="020B0604020202020204" pitchFamily="34" charset="0"/>
              </a:rPr>
              <a:t> attractive layout and guidance, you provide the content and the best of your work.</a:t>
            </a:r>
          </a:p>
          <a:p>
            <a:pPr>
              <a:defRPr/>
            </a:pPr>
            <a:endParaRPr lang="en-US" altLang="en-US" sz="2400" dirty="0">
              <a:latin typeface="Arial" panose="020B0604020202020204" pitchFamily="34" charset="0"/>
              <a:cs typeface="Arial" panose="020B0604020202020204" pitchFamily="34" charset="0"/>
            </a:endParaRPr>
          </a:p>
          <a:p>
            <a:pPr>
              <a:defRPr/>
            </a:pPr>
            <a:r>
              <a:rPr lang="en-US" altLang="en-US" sz="2400" dirty="0">
                <a:latin typeface="Arial" panose="020B0604020202020204" pitchFamily="34" charset="0"/>
                <a:cs typeface="Arial" panose="020B0604020202020204" pitchFamily="34" charset="0"/>
              </a:rPr>
              <a:t>Each paragraph should have more than two sentences and less than five sentences. Each sentence shouldn’t have more than 30 words. Use bullet points whenever it is possible, your audience will read them and discuss them with you. Use figures to structure your message and to show your key findings.</a:t>
            </a:r>
          </a:p>
          <a:p>
            <a:pPr>
              <a:defRPr/>
            </a:pPr>
            <a:endParaRPr lang="en-US" altLang="en-US" sz="2400" dirty="0">
              <a:latin typeface="Arial" panose="020B0604020202020204" pitchFamily="34" charset="0"/>
              <a:cs typeface="Arial" panose="020B0604020202020204" pitchFamily="34" charset="0"/>
            </a:endParaRPr>
          </a:p>
          <a:p>
            <a:pPr>
              <a:defRPr/>
            </a:pPr>
            <a:r>
              <a:rPr lang="en-US" altLang="en-US" sz="2400" dirty="0">
                <a:latin typeface="Arial" panose="020B0604020202020204" pitchFamily="34" charset="0"/>
                <a:cs typeface="Arial" panose="020B0604020202020204" pitchFamily="34" charset="0"/>
              </a:rPr>
              <a:t>Focus on the key questions you want to answer. Begin by answering the “Why?” are you working on this followed by, “What am I adding?”, “How? Methods”, “What did I find?” and “What do I recommend?”</a:t>
            </a:r>
          </a:p>
          <a:p>
            <a:pPr>
              <a:defRPr/>
            </a:pPr>
            <a:endParaRPr lang="en-US" altLang="en-US" sz="2400" dirty="0">
              <a:latin typeface="Arial" panose="020B0604020202020204" pitchFamily="34" charset="0"/>
              <a:cs typeface="Arial" panose="020B0604020202020204" pitchFamily="34" charset="0"/>
            </a:endParaRPr>
          </a:p>
          <a:p>
            <a:pPr>
              <a:defRPr/>
            </a:pPr>
            <a:r>
              <a:rPr lang="en-US" altLang="en-US" sz="2400" dirty="0">
                <a:latin typeface="Arial" panose="020B0604020202020204" pitchFamily="34" charset="0"/>
                <a:cs typeface="Arial" panose="020B0604020202020204" pitchFamily="34" charset="0"/>
              </a:rPr>
              <a:t>The clear areas between paragraphs and chapters are valuable. A direct message presented using a clear structure is easier to read and will attract your audience [1].</a:t>
            </a:r>
            <a:endParaRPr lang="en-GB" altLang="en-US" sz="2400" dirty="0">
              <a:latin typeface="Arial" panose="020B0604020202020204" pitchFamily="34" charset="0"/>
              <a:cs typeface="Arial" panose="020B0604020202020204" pitchFamily="34" charset="0"/>
            </a:endParaRPr>
          </a:p>
        </p:txBody>
      </p:sp>
      <p:sp>
        <p:nvSpPr>
          <p:cNvPr id="55" name="文本框 38">
            <a:extLst>
              <a:ext uri="{FF2B5EF4-FFF2-40B4-BE49-F238E27FC236}">
                <a16:creationId xmlns:a16="http://schemas.microsoft.com/office/drawing/2014/main" id="{9C01D66A-3800-2C46-B258-5C3680D0B278}"/>
              </a:ext>
            </a:extLst>
          </p:cNvPr>
          <p:cNvSpPr txBox="1"/>
          <p:nvPr/>
        </p:nvSpPr>
        <p:spPr>
          <a:xfrm>
            <a:off x="882505" y="25352949"/>
            <a:ext cx="14760000" cy="461665"/>
          </a:xfrm>
          <a:prstGeom prst="rect">
            <a:avLst/>
          </a:prstGeom>
          <a:noFill/>
        </p:spPr>
        <p:txBody>
          <a:bodyPr wrap="square">
            <a:spAutoFit/>
          </a:bodyPr>
          <a:lstStyle/>
          <a:p>
            <a:pPr>
              <a:defRPr/>
            </a:pPr>
            <a:r>
              <a:rPr lang="en-US" altLang="zh-CN" sz="2400" dirty="0">
                <a:latin typeface="Arial" panose="020B0604020202020204" pitchFamily="34" charset="0"/>
                <a:cs typeface="Arial" panose="020B0604020202020204" pitchFamily="34" charset="0"/>
              </a:rPr>
              <a:t>Fill with text. </a:t>
            </a:r>
          </a:p>
        </p:txBody>
      </p:sp>
      <p:pic>
        <p:nvPicPr>
          <p:cNvPr id="56" name="Picture 30">
            <a:extLst>
              <a:ext uri="{FF2B5EF4-FFF2-40B4-BE49-F238E27FC236}">
                <a16:creationId xmlns:a16="http://schemas.microsoft.com/office/drawing/2014/main" id="{970B3513-6B88-6E41-9A72-BDFE9D325F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67688" y="30664308"/>
            <a:ext cx="3896787" cy="47133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
        <p:nvSpPr>
          <p:cNvPr id="57" name="TextBox 62">
            <a:extLst>
              <a:ext uri="{FF2B5EF4-FFF2-40B4-BE49-F238E27FC236}">
                <a16:creationId xmlns:a16="http://schemas.microsoft.com/office/drawing/2014/main" id="{B90AC78A-2D16-0A4D-9BE8-BDB25666553F}"/>
              </a:ext>
            </a:extLst>
          </p:cNvPr>
          <p:cNvSpPr txBox="1">
            <a:spLocks noChangeArrowheads="1"/>
          </p:cNvSpPr>
          <p:nvPr/>
        </p:nvSpPr>
        <p:spPr bwMode="auto">
          <a:xfrm>
            <a:off x="2567688" y="35478335"/>
            <a:ext cx="3896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nl-NL" sz="2000" dirty="0">
                <a:latin typeface="Arial" panose="020B0604020202020204" pitchFamily="34" charset="0"/>
                <a:cs typeface="Arial" panose="020B0604020202020204" pitchFamily="34" charset="0"/>
              </a:rPr>
              <a:t>Figure 1 How to insert a figure (source: IWA)</a:t>
            </a:r>
            <a:endParaRPr lang="en-GB" altLang="nl-NL" sz="2000" dirty="0">
              <a:latin typeface="Arial" panose="020B0604020202020204" pitchFamily="34" charset="0"/>
              <a:cs typeface="Arial" panose="020B0604020202020204" pitchFamily="34" charset="0"/>
            </a:endParaRPr>
          </a:p>
        </p:txBody>
      </p:sp>
      <p:sp>
        <p:nvSpPr>
          <p:cNvPr id="58" name="TextBox 63">
            <a:extLst>
              <a:ext uri="{FF2B5EF4-FFF2-40B4-BE49-F238E27FC236}">
                <a16:creationId xmlns:a16="http://schemas.microsoft.com/office/drawing/2014/main" id="{9AF63ADE-F7FA-5E4A-BDC9-3CF8ED6BB6CF}"/>
              </a:ext>
            </a:extLst>
          </p:cNvPr>
          <p:cNvSpPr txBox="1">
            <a:spLocks noChangeArrowheads="1"/>
          </p:cNvSpPr>
          <p:nvPr/>
        </p:nvSpPr>
        <p:spPr bwMode="auto">
          <a:xfrm>
            <a:off x="6678806" y="31128155"/>
            <a:ext cx="7720638"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nl-NL" dirty="0">
                <a:latin typeface="Arial" panose="020B0604020202020204" pitchFamily="34" charset="0"/>
                <a:cs typeface="Arial" panose="020B0604020202020204" pitchFamily="34" charset="0"/>
              </a:rPr>
              <a:t>The pictures are used to show key points of the research. You should use them but avoid resolution overkill, more than 150 dpi but less than 300 dpi.</a:t>
            </a:r>
          </a:p>
          <a:p>
            <a:endParaRPr lang="en-US" altLang="nl-NL" dirty="0">
              <a:latin typeface="Arial" panose="020B0604020202020204" pitchFamily="34" charset="0"/>
              <a:cs typeface="Arial" panose="020B0604020202020204" pitchFamily="34" charset="0"/>
            </a:endParaRPr>
          </a:p>
          <a:p>
            <a:r>
              <a:rPr lang="en-US" altLang="nl-NL" dirty="0">
                <a:latin typeface="Arial" panose="020B0604020202020204" pitchFamily="34" charset="0"/>
                <a:cs typeface="Arial" panose="020B0604020202020204" pitchFamily="34" charset="0"/>
              </a:rPr>
              <a:t>Save photos as .jpg or .</a:t>
            </a:r>
            <a:r>
              <a:rPr lang="en-US" altLang="nl-NL" dirty="0" err="1">
                <a:latin typeface="Arial" panose="020B0604020202020204" pitchFamily="34" charset="0"/>
                <a:cs typeface="Arial" panose="020B0604020202020204" pitchFamily="34" charset="0"/>
              </a:rPr>
              <a:t>png</a:t>
            </a:r>
            <a:r>
              <a:rPr lang="en-US" altLang="nl-NL" dirty="0">
                <a:latin typeface="Arial" panose="020B0604020202020204" pitchFamily="34" charset="0"/>
                <a:cs typeface="Arial" panose="020B0604020202020204" pitchFamily="34" charset="0"/>
              </a:rPr>
              <a:t> (graphs as </a:t>
            </a:r>
            <a:r>
              <a:rPr lang="en-US" altLang="nl-NL" dirty="0" err="1">
                <a:latin typeface="Arial" panose="020B0604020202020204" pitchFamily="34" charset="0"/>
                <a:cs typeface="Arial" panose="020B0604020202020204" pitchFamily="34" charset="0"/>
              </a:rPr>
              <a:t>png</a:t>
            </a:r>
            <a:r>
              <a:rPr lang="en-US" altLang="nl-NL" dirty="0">
                <a:latin typeface="Arial" panose="020B0604020202020204" pitchFamily="34" charset="0"/>
                <a:cs typeface="Arial" panose="020B0604020202020204" pitchFamily="34" charset="0"/>
              </a:rPr>
              <a:t>) and </a:t>
            </a:r>
            <a:r>
              <a:rPr lang="en-US" altLang="zh-CN" dirty="0">
                <a:latin typeface="Arial" panose="020B0604020202020204" pitchFamily="34" charset="0"/>
                <a:cs typeface="Arial" panose="020B0604020202020204" pitchFamily="34" charset="0"/>
              </a:rPr>
              <a:t>consider</a:t>
            </a:r>
            <a:r>
              <a:rPr lang="en-US" altLang="nl-NL" dirty="0">
                <a:latin typeface="Arial" panose="020B0604020202020204" pitchFamily="34" charset="0"/>
                <a:cs typeface="Arial" panose="020B0604020202020204" pitchFamily="34" charset="0"/>
              </a:rPr>
              <a:t> that web images are usually poor resolution. </a:t>
            </a:r>
          </a:p>
          <a:p>
            <a:endParaRPr lang="en-US" altLang="nl-NL" dirty="0">
              <a:latin typeface="Arial" panose="020B0604020202020204" pitchFamily="34" charset="0"/>
              <a:cs typeface="Arial" panose="020B0604020202020204" pitchFamily="34" charset="0"/>
            </a:endParaRPr>
          </a:p>
          <a:p>
            <a:r>
              <a:rPr lang="en-US" altLang="nl-NL" dirty="0">
                <a:latin typeface="Arial" panose="020B0604020202020204" pitchFamily="34" charset="0"/>
                <a:cs typeface="Arial" panose="020B0604020202020204" pitchFamily="34" charset="0"/>
              </a:rPr>
              <a:t>If the picture is not yours, acknowledge the intellectual property of it.</a:t>
            </a:r>
            <a:endParaRPr lang="en-GB" altLang="nl-NL" dirty="0">
              <a:latin typeface="Arial" panose="020B0604020202020204" pitchFamily="34" charset="0"/>
              <a:cs typeface="Arial" panose="020B0604020202020204" pitchFamily="34" charset="0"/>
            </a:endParaRPr>
          </a:p>
        </p:txBody>
      </p:sp>
      <p:graphicFrame>
        <p:nvGraphicFramePr>
          <p:cNvPr id="60" name="Table 6">
            <a:extLst>
              <a:ext uri="{FF2B5EF4-FFF2-40B4-BE49-F238E27FC236}">
                <a16:creationId xmlns:a16="http://schemas.microsoft.com/office/drawing/2014/main" id="{19F2075B-F8A0-D746-B4C5-F10F64E18AD6}"/>
              </a:ext>
            </a:extLst>
          </p:cNvPr>
          <p:cNvGraphicFramePr>
            <a:graphicFrameLocks noGrp="1"/>
          </p:cNvGraphicFramePr>
          <p:nvPr>
            <p:extLst>
              <p:ext uri="{D42A27DB-BD31-4B8C-83A1-F6EECF244321}">
                <p14:modId xmlns:p14="http://schemas.microsoft.com/office/powerpoint/2010/main" val="3719889699"/>
              </p:ext>
            </p:extLst>
          </p:nvPr>
        </p:nvGraphicFramePr>
        <p:xfrm>
          <a:off x="16796378" y="16851065"/>
          <a:ext cx="5842001" cy="2808287"/>
        </p:xfrm>
        <a:graphic>
          <a:graphicData uri="http://schemas.openxmlformats.org/drawingml/2006/table">
            <a:tbl>
              <a:tblPr/>
              <a:tblGrid>
                <a:gridCol w="2395984">
                  <a:extLst>
                    <a:ext uri="{9D8B030D-6E8A-4147-A177-3AD203B41FA5}">
                      <a16:colId xmlns:a16="http://schemas.microsoft.com/office/drawing/2014/main" val="20000"/>
                    </a:ext>
                  </a:extLst>
                </a:gridCol>
                <a:gridCol w="1155036">
                  <a:extLst>
                    <a:ext uri="{9D8B030D-6E8A-4147-A177-3AD203B41FA5}">
                      <a16:colId xmlns:a16="http://schemas.microsoft.com/office/drawing/2014/main" val="20001"/>
                    </a:ext>
                  </a:extLst>
                </a:gridCol>
                <a:gridCol w="1164582">
                  <a:extLst>
                    <a:ext uri="{9D8B030D-6E8A-4147-A177-3AD203B41FA5}">
                      <a16:colId xmlns:a16="http://schemas.microsoft.com/office/drawing/2014/main" val="20002"/>
                    </a:ext>
                  </a:extLst>
                </a:gridCol>
                <a:gridCol w="1126399">
                  <a:extLst>
                    <a:ext uri="{9D8B030D-6E8A-4147-A177-3AD203B41FA5}">
                      <a16:colId xmlns:a16="http://schemas.microsoft.com/office/drawing/2014/main" val="20003"/>
                    </a:ext>
                  </a:extLst>
                </a:gridCol>
              </a:tblGrid>
              <a:tr h="712882">
                <a:tc gridSpan="4">
                  <a:txBody>
                    <a:bodyPr/>
                    <a:lstStyle/>
                    <a:p>
                      <a:pPr algn="ctr" fontAlgn="b"/>
                      <a:r>
                        <a:rPr lang="en-GB" sz="2400" b="0" i="0" u="none" strike="noStrike" dirty="0">
                          <a:solidFill>
                            <a:schemeClr val="tx1"/>
                          </a:solidFill>
                          <a:effectLst/>
                          <a:latin typeface="Arial"/>
                        </a:rPr>
                        <a:t>Title</a:t>
                      </a:r>
                    </a:p>
                  </a:txBody>
                  <a:tcPr marL="9525" marR="9525" marT="9521" marB="0" anchor="b">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521641">
                <a:tc>
                  <a:txBody>
                    <a:bodyPr/>
                    <a:lstStyle/>
                    <a:p>
                      <a:pPr algn="l" fontAlgn="b"/>
                      <a:r>
                        <a:rPr lang="en-GB" sz="2400" b="0" i="0" u="none" strike="noStrike">
                          <a:solidFill>
                            <a:schemeClr val="tx1"/>
                          </a:solidFill>
                          <a:effectLst/>
                          <a:latin typeface="Arial"/>
                        </a:rPr>
                        <a:t>Value 1</a:t>
                      </a:r>
                    </a:p>
                  </a:txBody>
                  <a:tcPr marL="9525" marR="9525" marT="9521" marB="0" anchor="b">
                    <a:lnL>
                      <a:noFill/>
                    </a:lnL>
                    <a:lnR>
                      <a:noFill/>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r" fontAlgn="b"/>
                      <a:r>
                        <a:rPr lang="en-GB" sz="2400" b="0" i="0" u="none" strike="noStrike">
                          <a:solidFill>
                            <a:schemeClr val="tx1"/>
                          </a:solidFill>
                          <a:effectLst/>
                          <a:latin typeface="Arial"/>
                        </a:rPr>
                        <a:t>1</a:t>
                      </a:r>
                    </a:p>
                  </a:txBody>
                  <a:tcPr marL="9525" marR="9525" marT="9521" marB="0" anchor="b">
                    <a:lnL>
                      <a:noFill/>
                    </a:lnL>
                    <a:lnR>
                      <a:noFill/>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r" fontAlgn="b"/>
                      <a:r>
                        <a:rPr lang="en-GB" sz="2400" b="0" i="0" u="none" strike="noStrike" dirty="0">
                          <a:solidFill>
                            <a:schemeClr val="tx1"/>
                          </a:solidFill>
                          <a:effectLst/>
                          <a:latin typeface="Arial"/>
                        </a:rPr>
                        <a:t>2</a:t>
                      </a:r>
                    </a:p>
                  </a:txBody>
                  <a:tcPr marL="9525" marR="9525" marT="9521" marB="0" anchor="b">
                    <a:lnL>
                      <a:noFill/>
                    </a:lnL>
                    <a:lnR>
                      <a:noFill/>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r" fontAlgn="b"/>
                      <a:r>
                        <a:rPr lang="en-GB" sz="2400" b="0" i="0" u="none" strike="noStrike">
                          <a:solidFill>
                            <a:schemeClr val="tx1"/>
                          </a:solidFill>
                          <a:effectLst/>
                          <a:latin typeface="Arial"/>
                        </a:rPr>
                        <a:t>3</a:t>
                      </a:r>
                    </a:p>
                  </a:txBody>
                  <a:tcPr marL="9525" marR="9525" marT="9521" marB="0" anchor="b">
                    <a:lnL>
                      <a:noFill/>
                    </a:lnL>
                    <a:lnR>
                      <a:noFill/>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521641">
                <a:tc>
                  <a:txBody>
                    <a:bodyPr/>
                    <a:lstStyle/>
                    <a:p>
                      <a:pPr algn="l" fontAlgn="b"/>
                      <a:r>
                        <a:rPr lang="en-GB" sz="2400" b="0" i="0" u="none" strike="noStrike" dirty="0">
                          <a:solidFill>
                            <a:schemeClr val="tx1"/>
                          </a:solidFill>
                          <a:effectLst/>
                          <a:latin typeface="Arial"/>
                        </a:rPr>
                        <a:t>Value 2</a:t>
                      </a:r>
                    </a:p>
                  </a:txBody>
                  <a:tcPr marL="9525" marR="9525" marT="9521" marB="0" anchor="b">
                    <a:lnL>
                      <a:noFill/>
                    </a:lnL>
                    <a:lnR>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r" fontAlgn="b"/>
                      <a:r>
                        <a:rPr lang="en-GB" sz="2400" b="0" i="0" u="none" strike="noStrike" dirty="0">
                          <a:solidFill>
                            <a:schemeClr val="tx1"/>
                          </a:solidFill>
                          <a:effectLst/>
                          <a:latin typeface="Arial"/>
                        </a:rPr>
                        <a:t>4</a:t>
                      </a:r>
                    </a:p>
                  </a:txBody>
                  <a:tcPr marL="9525" marR="9525" marT="9521" marB="0" anchor="b">
                    <a:lnL>
                      <a:noFill/>
                    </a:lnL>
                    <a:lnR>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r" fontAlgn="b"/>
                      <a:r>
                        <a:rPr lang="en-GB" sz="2400" b="0" i="0" u="none" strike="noStrike" dirty="0">
                          <a:solidFill>
                            <a:schemeClr val="tx1"/>
                          </a:solidFill>
                          <a:effectLst/>
                          <a:latin typeface="Arial"/>
                        </a:rPr>
                        <a:t>5</a:t>
                      </a:r>
                    </a:p>
                  </a:txBody>
                  <a:tcPr marL="9525" marR="9525" marT="9521" marB="0" anchor="b">
                    <a:lnL>
                      <a:noFill/>
                    </a:lnL>
                    <a:lnR>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r" fontAlgn="b"/>
                      <a:r>
                        <a:rPr lang="en-GB" sz="2400" b="0" i="0" u="none" strike="noStrike" dirty="0">
                          <a:solidFill>
                            <a:schemeClr val="tx1"/>
                          </a:solidFill>
                          <a:effectLst/>
                          <a:latin typeface="Arial"/>
                        </a:rPr>
                        <a:t>6</a:t>
                      </a:r>
                    </a:p>
                  </a:txBody>
                  <a:tcPr marL="9525" marR="9525" marT="9521" marB="0" anchor="b">
                    <a:lnL>
                      <a:noFill/>
                    </a:lnL>
                    <a:lnR>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521641">
                <a:tc>
                  <a:txBody>
                    <a:bodyPr/>
                    <a:lstStyle/>
                    <a:p>
                      <a:pPr algn="l" fontAlgn="b"/>
                      <a:r>
                        <a:rPr lang="en-GB" sz="2400" b="0" i="0" u="none" strike="noStrike" dirty="0">
                          <a:solidFill>
                            <a:schemeClr val="tx1"/>
                          </a:solidFill>
                          <a:effectLst/>
                          <a:latin typeface="Arial"/>
                        </a:rPr>
                        <a:t>Value 3</a:t>
                      </a:r>
                    </a:p>
                  </a:txBody>
                  <a:tcPr marL="9525" marR="9525" marT="9521" marB="0" anchor="b">
                    <a:lnL>
                      <a:noFill/>
                    </a:lnL>
                    <a:lnR>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r" fontAlgn="b"/>
                      <a:r>
                        <a:rPr lang="en-GB" sz="2400" b="0" i="0" u="none" strike="noStrike" dirty="0">
                          <a:solidFill>
                            <a:schemeClr val="tx1"/>
                          </a:solidFill>
                          <a:effectLst/>
                          <a:latin typeface="Arial"/>
                        </a:rPr>
                        <a:t>7</a:t>
                      </a:r>
                    </a:p>
                  </a:txBody>
                  <a:tcPr marL="9525" marR="9525" marT="9521" marB="0" anchor="b">
                    <a:lnL>
                      <a:noFill/>
                    </a:lnL>
                    <a:lnR>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r" fontAlgn="b"/>
                      <a:r>
                        <a:rPr lang="en-GB" sz="2400" b="0" i="0" u="none" strike="noStrike" dirty="0">
                          <a:solidFill>
                            <a:schemeClr val="tx1"/>
                          </a:solidFill>
                          <a:effectLst/>
                          <a:latin typeface="Arial"/>
                        </a:rPr>
                        <a:t>8</a:t>
                      </a:r>
                    </a:p>
                  </a:txBody>
                  <a:tcPr marL="9525" marR="9525" marT="9521" marB="0" anchor="b">
                    <a:lnL>
                      <a:noFill/>
                    </a:lnL>
                    <a:lnR>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r" fontAlgn="b"/>
                      <a:r>
                        <a:rPr lang="en-GB" sz="2400" b="0" i="0" u="none" strike="noStrike" dirty="0">
                          <a:solidFill>
                            <a:schemeClr val="tx1"/>
                          </a:solidFill>
                          <a:effectLst/>
                          <a:latin typeface="Arial"/>
                        </a:rPr>
                        <a:t>9</a:t>
                      </a:r>
                    </a:p>
                  </a:txBody>
                  <a:tcPr marL="9525" marR="9525" marT="9521" marB="0" anchor="b">
                    <a:lnL>
                      <a:noFill/>
                    </a:lnL>
                    <a:lnR>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530482">
                <a:tc>
                  <a:txBody>
                    <a:bodyPr/>
                    <a:lstStyle/>
                    <a:p>
                      <a:pPr algn="l" fontAlgn="b"/>
                      <a:r>
                        <a:rPr lang="en-GB" sz="2400" b="0" i="0" u="none" strike="noStrike" dirty="0">
                          <a:solidFill>
                            <a:schemeClr val="tx1"/>
                          </a:solidFill>
                          <a:effectLst/>
                          <a:latin typeface="Arial"/>
                        </a:rPr>
                        <a:t>Value 4</a:t>
                      </a:r>
                    </a:p>
                  </a:txBody>
                  <a:tcPr marL="9525" marR="9525" marT="9521" marB="0" anchor="b">
                    <a:lnL>
                      <a:noFill/>
                    </a:lnL>
                    <a:lnR>
                      <a:noFill/>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b"/>
                      <a:r>
                        <a:rPr lang="en-GB" sz="2400" b="0" i="0" u="none" strike="noStrike" dirty="0">
                          <a:solidFill>
                            <a:schemeClr val="tx1"/>
                          </a:solidFill>
                          <a:effectLst/>
                          <a:latin typeface="Arial"/>
                        </a:rPr>
                        <a:t>10</a:t>
                      </a:r>
                    </a:p>
                  </a:txBody>
                  <a:tcPr marL="9525" marR="9525" marT="9521" marB="0" anchor="b">
                    <a:lnL>
                      <a:noFill/>
                    </a:lnL>
                    <a:lnR>
                      <a:noFill/>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b"/>
                      <a:r>
                        <a:rPr lang="en-GB" sz="2400" b="0" i="0" u="none" strike="noStrike" dirty="0">
                          <a:solidFill>
                            <a:schemeClr val="tx1"/>
                          </a:solidFill>
                          <a:effectLst/>
                          <a:latin typeface="Arial"/>
                        </a:rPr>
                        <a:t>11</a:t>
                      </a:r>
                    </a:p>
                  </a:txBody>
                  <a:tcPr marL="9525" marR="9525" marT="9521" marB="0" anchor="b">
                    <a:lnL>
                      <a:noFill/>
                    </a:lnL>
                    <a:lnR>
                      <a:noFill/>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b"/>
                      <a:r>
                        <a:rPr lang="en-GB" sz="2400" b="0" i="0" u="none" strike="noStrike" dirty="0">
                          <a:solidFill>
                            <a:schemeClr val="tx1"/>
                          </a:solidFill>
                          <a:effectLst/>
                          <a:latin typeface="Arial"/>
                        </a:rPr>
                        <a:t>12</a:t>
                      </a:r>
                    </a:p>
                  </a:txBody>
                  <a:tcPr marL="9525" marR="9525" marT="9521" marB="0" anchor="b">
                    <a:lnL>
                      <a:noFill/>
                    </a:lnL>
                    <a:lnR>
                      <a:noFill/>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
        <p:nvSpPr>
          <p:cNvPr id="61" name="TextBox 8">
            <a:extLst>
              <a:ext uri="{FF2B5EF4-FFF2-40B4-BE49-F238E27FC236}">
                <a16:creationId xmlns:a16="http://schemas.microsoft.com/office/drawing/2014/main" id="{8B13E596-081B-5647-B111-68DD5105F095}"/>
              </a:ext>
            </a:extLst>
          </p:cNvPr>
          <p:cNvSpPr txBox="1">
            <a:spLocks noChangeArrowheads="1"/>
          </p:cNvSpPr>
          <p:nvPr/>
        </p:nvSpPr>
        <p:spPr bwMode="auto">
          <a:xfrm>
            <a:off x="23002205" y="18463074"/>
            <a:ext cx="834831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nl-NL" dirty="0">
                <a:latin typeface="Arial" panose="020B0604020202020204" pitchFamily="34" charset="0"/>
                <a:cs typeface="Arial" panose="020B0604020202020204" pitchFamily="34" charset="0"/>
              </a:rPr>
              <a:t>This table only shows</a:t>
            </a:r>
            <a:r>
              <a:rPr lang="zh-CN" altLang="en-US" dirty="0">
                <a:latin typeface="Arial" panose="020B0604020202020204" pitchFamily="34" charset="0"/>
                <a:cs typeface="Arial" panose="020B0604020202020204" pitchFamily="34" charset="0"/>
              </a:rPr>
              <a:t> </a:t>
            </a:r>
            <a:r>
              <a:rPr lang="en-US" altLang="nl-NL" dirty="0">
                <a:latin typeface="Arial" panose="020B0604020202020204" pitchFamily="34" charset="0"/>
                <a:cs typeface="Arial" panose="020B0604020202020204" pitchFamily="34" charset="0"/>
              </a:rPr>
              <a:t>key figures</a:t>
            </a:r>
            <a:r>
              <a:rPr lang="en-US" altLang="zh-CN" dirty="0">
                <a:latin typeface="Arial" panose="020B0604020202020204" pitchFamily="34" charset="0"/>
                <a:cs typeface="Arial" panose="020B0604020202020204" pitchFamily="34" charset="0"/>
              </a:rPr>
              <a:t>. It</a:t>
            </a:r>
            <a:r>
              <a:rPr lang="en-US" altLang="nl-NL" dirty="0">
                <a:latin typeface="Arial" panose="020B0604020202020204" pitchFamily="34" charset="0"/>
                <a:cs typeface="Arial" panose="020B0604020202020204" pitchFamily="34" charset="0"/>
              </a:rPr>
              <a:t> is light and easily understandable</a:t>
            </a:r>
            <a:r>
              <a:rPr lang="en-US" altLang="zh-CN" dirty="0">
                <a:latin typeface="Arial" panose="020B0604020202020204" pitchFamily="34" charset="0"/>
                <a:cs typeface="Arial" panose="020B0604020202020204" pitchFamily="34" charset="0"/>
              </a:rPr>
              <a:t>,</a:t>
            </a:r>
            <a:r>
              <a:rPr lang="en-US" altLang="nl-NL" dirty="0">
                <a:latin typeface="Arial" panose="020B0604020202020204" pitchFamily="34" charset="0"/>
                <a:cs typeface="Arial" panose="020B0604020202020204" pitchFamily="34" charset="0"/>
              </a:rPr>
              <a:t> and </a:t>
            </a:r>
            <a:r>
              <a:rPr lang="en-US" altLang="zh-CN" dirty="0">
                <a:latin typeface="Arial" panose="020B0604020202020204" pitchFamily="34" charset="0"/>
                <a:cs typeface="Arial" panose="020B0604020202020204" pitchFamily="34" charset="0"/>
              </a:rPr>
              <a:t>self-explanatory</a:t>
            </a:r>
            <a:r>
              <a:rPr lang="en-US" altLang="nl-NL" dirty="0">
                <a:latin typeface="Arial" panose="020B0604020202020204" pitchFamily="34" charset="0"/>
                <a:cs typeface="Arial" panose="020B0604020202020204" pitchFamily="34" charset="0"/>
              </a:rPr>
              <a:t>. The side box only gives some hints </a:t>
            </a:r>
            <a:r>
              <a:rPr lang="en-US" altLang="zh-CN" dirty="0">
                <a:latin typeface="Arial" panose="020B0604020202020204" pitchFamily="34" charset="0"/>
                <a:cs typeface="Arial" panose="020B0604020202020204" pitchFamily="34" charset="0"/>
              </a:rPr>
              <a:t>about</a:t>
            </a:r>
            <a:r>
              <a:rPr lang="en-US" altLang="nl-NL" dirty="0">
                <a:latin typeface="Arial" panose="020B0604020202020204" pitchFamily="34" charset="0"/>
                <a:cs typeface="Arial" panose="020B0604020202020204" pitchFamily="34" charset="0"/>
              </a:rPr>
              <a:t> what is in the table</a:t>
            </a:r>
            <a:endParaRPr lang="en-GB" altLang="nl-NL" dirty="0">
              <a:latin typeface="Arial" panose="020B0604020202020204" pitchFamily="34" charset="0"/>
              <a:cs typeface="Arial" panose="020B0604020202020204" pitchFamily="34" charset="0"/>
            </a:endParaRPr>
          </a:p>
        </p:txBody>
      </p:sp>
      <p:sp>
        <p:nvSpPr>
          <p:cNvPr id="62" name="TextBox 9">
            <a:extLst>
              <a:ext uri="{FF2B5EF4-FFF2-40B4-BE49-F238E27FC236}">
                <a16:creationId xmlns:a16="http://schemas.microsoft.com/office/drawing/2014/main" id="{BDF00200-1F7E-E54E-8D6C-7770125D2914}"/>
              </a:ext>
            </a:extLst>
          </p:cNvPr>
          <p:cNvSpPr txBox="1">
            <a:spLocks noChangeArrowheads="1"/>
          </p:cNvSpPr>
          <p:nvPr/>
        </p:nvSpPr>
        <p:spPr bwMode="auto">
          <a:xfrm>
            <a:off x="16864640" y="16264958"/>
            <a:ext cx="570547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nl-NL" sz="2000" dirty="0">
                <a:latin typeface="Arial" panose="020B0604020202020204" pitchFamily="34" charset="0"/>
                <a:cs typeface="Arial" panose="020B0604020202020204" pitchFamily="34" charset="0"/>
              </a:rPr>
              <a:t>Table 1 How to build a table for a poster</a:t>
            </a:r>
            <a:endParaRPr lang="en-GB" altLang="nl-NL" sz="2000" dirty="0">
              <a:latin typeface="Arial" panose="020B0604020202020204" pitchFamily="34" charset="0"/>
              <a:cs typeface="Arial" panose="020B0604020202020204" pitchFamily="34" charset="0"/>
            </a:endParaRPr>
          </a:p>
        </p:txBody>
      </p:sp>
      <p:sp>
        <p:nvSpPr>
          <p:cNvPr id="63" name="文本框 49">
            <a:extLst>
              <a:ext uri="{FF2B5EF4-FFF2-40B4-BE49-F238E27FC236}">
                <a16:creationId xmlns:a16="http://schemas.microsoft.com/office/drawing/2014/main" id="{BDC6B48E-5815-A448-9963-98B739322396}"/>
              </a:ext>
            </a:extLst>
          </p:cNvPr>
          <p:cNvSpPr txBox="1"/>
          <p:nvPr/>
        </p:nvSpPr>
        <p:spPr>
          <a:xfrm>
            <a:off x="16739644" y="20218807"/>
            <a:ext cx="14760000" cy="2677656"/>
          </a:xfrm>
          <a:prstGeom prst="rect">
            <a:avLst/>
          </a:prstGeom>
          <a:noFill/>
        </p:spPr>
        <p:txBody>
          <a:bodyPr wrap="square">
            <a:spAutoFit/>
          </a:bodyPr>
          <a:lstStyle/>
          <a:p>
            <a:pPr>
              <a:defRPr/>
            </a:pPr>
            <a:r>
              <a:rPr lang="en-US" altLang="zh-CN" sz="2400" dirty="0">
                <a:latin typeface="Arial" panose="020B0604020202020204" pitchFamily="34" charset="0"/>
                <a:cs typeface="Arial" panose="020B0604020202020204" pitchFamily="34" charset="0"/>
              </a:rPr>
              <a:t>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a:t>
            </a:r>
          </a:p>
          <a:p>
            <a:pPr>
              <a:defRPr/>
            </a:pPr>
            <a:endParaRPr lang="en-US" altLang="zh-CN" sz="2400" dirty="0">
              <a:latin typeface="Arial" panose="020B0604020202020204" pitchFamily="34" charset="0"/>
              <a:cs typeface="Arial" panose="020B0604020202020204" pitchFamily="34" charset="0"/>
            </a:endParaRPr>
          </a:p>
          <a:p>
            <a:pPr>
              <a:defRPr/>
            </a:pPr>
            <a:r>
              <a:rPr lang="en-US" altLang="zh-CN" sz="2400" dirty="0">
                <a:latin typeface="Arial" panose="020B0604020202020204" pitchFamily="34" charset="0"/>
                <a:cs typeface="Arial" panose="020B0604020202020204" pitchFamily="34" charset="0"/>
              </a:rPr>
              <a:t>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Fill with text. </a:t>
            </a:r>
          </a:p>
        </p:txBody>
      </p:sp>
      <p:sp>
        <p:nvSpPr>
          <p:cNvPr id="64" name="文本框 50">
            <a:extLst>
              <a:ext uri="{FF2B5EF4-FFF2-40B4-BE49-F238E27FC236}">
                <a16:creationId xmlns:a16="http://schemas.microsoft.com/office/drawing/2014/main" id="{C3772172-06F1-1343-AB26-B56C262BCCFF}"/>
              </a:ext>
            </a:extLst>
          </p:cNvPr>
          <p:cNvSpPr txBox="1"/>
          <p:nvPr/>
        </p:nvSpPr>
        <p:spPr>
          <a:xfrm>
            <a:off x="882504" y="37082039"/>
            <a:ext cx="30600000" cy="461665"/>
          </a:xfrm>
          <a:prstGeom prst="rect">
            <a:avLst/>
          </a:prstGeom>
          <a:noFill/>
        </p:spPr>
        <p:txBody>
          <a:bodyPr wrap="square">
            <a:spAutoFit/>
          </a:bodyPr>
          <a:lstStyle/>
          <a:p>
            <a:pPr algn="just"/>
            <a:r>
              <a:rPr lang="en-US" altLang="en-US" sz="2400" dirty="0">
                <a:latin typeface="Arial" panose="020B0604020202020204" pitchFamily="34" charset="0"/>
                <a:cs typeface="Arial" panose="020B0604020202020204" pitchFamily="34" charset="0"/>
              </a:rPr>
              <a:t>References: List your references here. </a:t>
            </a:r>
            <a:endParaRPr lang="en-GB" altLang="en-US" sz="2400" dirty="0">
              <a:latin typeface="Arial" panose="020B0604020202020204" pitchFamily="34" charset="0"/>
              <a:cs typeface="Arial" panose="020B0604020202020204" pitchFamily="34" charset="0"/>
            </a:endParaRPr>
          </a:p>
        </p:txBody>
      </p:sp>
      <p:sp>
        <p:nvSpPr>
          <p:cNvPr id="65" name="文本框 52">
            <a:extLst>
              <a:ext uri="{FF2B5EF4-FFF2-40B4-BE49-F238E27FC236}">
                <a16:creationId xmlns:a16="http://schemas.microsoft.com/office/drawing/2014/main" id="{F35269DE-D9E3-5747-A2C5-C76148B684EF}"/>
              </a:ext>
            </a:extLst>
          </p:cNvPr>
          <p:cNvSpPr txBox="1"/>
          <p:nvPr/>
        </p:nvSpPr>
        <p:spPr>
          <a:xfrm>
            <a:off x="882504" y="39746335"/>
            <a:ext cx="30600000" cy="461665"/>
          </a:xfrm>
          <a:prstGeom prst="rect">
            <a:avLst/>
          </a:prstGeom>
          <a:noFill/>
        </p:spPr>
        <p:txBody>
          <a:bodyPr wrap="square">
            <a:spAutoFit/>
          </a:bodyPr>
          <a:lstStyle/>
          <a:p>
            <a:pPr algn="just"/>
            <a:r>
              <a:rPr lang="en-US" altLang="en-US" sz="2400" dirty="0">
                <a:latin typeface="Arial" panose="020B0604020202020204" pitchFamily="34" charset="0"/>
                <a:cs typeface="Arial" panose="020B0604020202020204" pitchFamily="34" charset="0"/>
              </a:rPr>
              <a:t>Acknowledgement: Use this box to acknowledge your partners and sponsors. </a:t>
            </a:r>
            <a:endParaRPr lang="en-GB" altLang="en-US" sz="2400" dirty="0">
              <a:latin typeface="Arial" panose="020B0604020202020204" pitchFamily="34" charset="0"/>
              <a:cs typeface="Arial" panose="020B0604020202020204" pitchFamily="34" charset="0"/>
            </a:endParaRPr>
          </a:p>
        </p:txBody>
      </p:sp>
      <p:sp>
        <p:nvSpPr>
          <p:cNvPr id="66" name="文本框 53">
            <a:extLst>
              <a:ext uri="{FF2B5EF4-FFF2-40B4-BE49-F238E27FC236}">
                <a16:creationId xmlns:a16="http://schemas.microsoft.com/office/drawing/2014/main" id="{6612AA92-6CD9-C747-83D9-6D5DC156AEB4}"/>
              </a:ext>
            </a:extLst>
          </p:cNvPr>
          <p:cNvSpPr txBox="1"/>
          <p:nvPr/>
        </p:nvSpPr>
        <p:spPr>
          <a:xfrm>
            <a:off x="16739644" y="29286374"/>
            <a:ext cx="14760000" cy="461665"/>
          </a:xfrm>
          <a:prstGeom prst="rect">
            <a:avLst/>
          </a:prstGeom>
          <a:noFill/>
        </p:spPr>
        <p:txBody>
          <a:bodyPr wrap="square">
            <a:spAutoFit/>
          </a:bodyPr>
          <a:lstStyle/>
          <a:p>
            <a:pPr>
              <a:defRPr/>
            </a:pPr>
            <a:r>
              <a:rPr lang="en-US" altLang="zh-CN" sz="2400" dirty="0">
                <a:latin typeface="Arial" panose="020B0604020202020204" pitchFamily="34" charset="0"/>
                <a:cs typeface="Arial" panose="020B0604020202020204" pitchFamily="34" charset="0"/>
              </a:rPr>
              <a:t>Finish with a brief conclusion. </a:t>
            </a:r>
            <a:endParaRPr lang="en-US" altLang="en-US" sz="2400" dirty="0">
              <a:latin typeface="Arial" panose="020B0604020202020204" pitchFamily="34" charset="0"/>
              <a:cs typeface="Arial" panose="020B0604020202020204" pitchFamily="34" charset="0"/>
            </a:endParaRPr>
          </a:p>
        </p:txBody>
      </p:sp>
      <p:sp>
        <p:nvSpPr>
          <p:cNvPr id="67" name="文本框 54">
            <a:extLst>
              <a:ext uri="{FF2B5EF4-FFF2-40B4-BE49-F238E27FC236}">
                <a16:creationId xmlns:a16="http://schemas.microsoft.com/office/drawing/2014/main" id="{D009EA3D-44F4-6347-AB27-16AE1A1C0D34}"/>
              </a:ext>
            </a:extLst>
          </p:cNvPr>
          <p:cNvSpPr txBox="1"/>
          <p:nvPr/>
        </p:nvSpPr>
        <p:spPr>
          <a:xfrm>
            <a:off x="16739643" y="23567891"/>
            <a:ext cx="8576273" cy="2677656"/>
          </a:xfrm>
          <a:prstGeom prst="rect">
            <a:avLst/>
          </a:prstGeom>
          <a:noFill/>
        </p:spPr>
        <p:txBody>
          <a:bodyPr wrap="square">
            <a:spAutoFit/>
          </a:bodyPr>
          <a:lstStyle/>
          <a:p>
            <a:r>
              <a:rPr lang="en-US" altLang="nl-NL" sz="2400" dirty="0">
                <a:latin typeface="Arial" panose="020B0604020202020204" pitchFamily="34" charset="0"/>
                <a:cs typeface="Arial" panose="020B0604020202020204" pitchFamily="34" charset="0"/>
              </a:rPr>
              <a:t>This figure shows</a:t>
            </a:r>
            <a:r>
              <a:rPr lang="zh-CN" altLang="en-US" sz="2400" dirty="0">
                <a:latin typeface="Arial" panose="020B0604020202020204" pitchFamily="34" charset="0"/>
                <a:cs typeface="Arial" panose="020B0604020202020204" pitchFamily="34" charset="0"/>
              </a:rPr>
              <a:t> </a:t>
            </a:r>
            <a:r>
              <a:rPr lang="en-US" altLang="nl-NL" sz="2400" dirty="0">
                <a:latin typeface="Arial" panose="020B0604020202020204" pitchFamily="34" charset="0"/>
                <a:cs typeface="Arial" panose="020B0604020202020204" pitchFamily="34" charset="0"/>
              </a:rPr>
              <a:t>trends, it is light and easily understandable and </a:t>
            </a:r>
            <a:r>
              <a:rPr lang="en-US" altLang="zh-CN" sz="2400" dirty="0">
                <a:latin typeface="Arial" panose="020B0604020202020204" pitchFamily="34" charset="0"/>
                <a:cs typeface="Arial" panose="020B0604020202020204" pitchFamily="34" charset="0"/>
              </a:rPr>
              <a:t>self-explanatory</a:t>
            </a:r>
            <a:r>
              <a:rPr lang="en-US" altLang="nl-NL" sz="2400" dirty="0">
                <a:latin typeface="Arial" panose="020B0604020202020204" pitchFamily="34" charset="0"/>
                <a:cs typeface="Arial" panose="020B0604020202020204" pitchFamily="34" charset="0"/>
              </a:rPr>
              <a:t>. The side box only gives some hints </a:t>
            </a:r>
            <a:r>
              <a:rPr lang="en-US" altLang="zh-CN" sz="2400" dirty="0">
                <a:latin typeface="Arial" panose="020B0604020202020204" pitchFamily="34" charset="0"/>
                <a:cs typeface="Arial" panose="020B0604020202020204" pitchFamily="34" charset="0"/>
              </a:rPr>
              <a:t>about</a:t>
            </a:r>
            <a:r>
              <a:rPr lang="en-US" altLang="nl-NL" sz="2400" dirty="0">
                <a:latin typeface="Arial" panose="020B0604020202020204" pitchFamily="34" charset="0"/>
                <a:cs typeface="Arial" panose="020B0604020202020204" pitchFamily="34" charset="0"/>
              </a:rPr>
              <a:t> what is in the figure.</a:t>
            </a:r>
          </a:p>
          <a:p>
            <a:endParaRPr lang="en-US" altLang="nl-NL" sz="2400" dirty="0">
              <a:latin typeface="Arial" panose="020B0604020202020204" pitchFamily="34" charset="0"/>
              <a:cs typeface="Arial" panose="020B0604020202020204" pitchFamily="34" charset="0"/>
            </a:endParaRPr>
          </a:p>
          <a:p>
            <a:r>
              <a:rPr lang="en-US" altLang="nl-NL" sz="2400" dirty="0">
                <a:latin typeface="Arial" panose="020B0604020202020204" pitchFamily="34" charset="0"/>
                <a:cs typeface="Arial" panose="020B0604020202020204" pitchFamily="34" charset="0"/>
              </a:rPr>
              <a:t>Use figures to support your text. The average visitor will pay more attention to figures than text, </a:t>
            </a:r>
            <a:r>
              <a:rPr lang="en-US" altLang="zh-CN" sz="2400" dirty="0">
                <a:latin typeface="Arial" panose="020B0604020202020204" pitchFamily="34" charset="0"/>
                <a:cs typeface="Arial" panose="020B0604020202020204" pitchFamily="34" charset="0"/>
              </a:rPr>
              <a:t>keeping</a:t>
            </a:r>
            <a:r>
              <a:rPr lang="en-US" altLang="nl-NL" sz="2400" dirty="0">
                <a:latin typeface="Arial" panose="020B0604020202020204" pitchFamily="34" charset="0"/>
                <a:cs typeface="Arial" panose="020B0604020202020204" pitchFamily="34" charset="0"/>
              </a:rPr>
              <a:t> it short and simple.</a:t>
            </a:r>
            <a:endParaRPr lang="en-GB" altLang="nl-NL" sz="2400" dirty="0">
              <a:latin typeface="Arial" panose="020B0604020202020204" pitchFamily="34" charset="0"/>
              <a:cs typeface="Arial" panose="020B0604020202020204" pitchFamily="34" charset="0"/>
            </a:endParaRPr>
          </a:p>
        </p:txBody>
      </p:sp>
      <p:pic>
        <p:nvPicPr>
          <p:cNvPr id="68" name="Picture 29">
            <a:extLst>
              <a:ext uri="{FF2B5EF4-FFF2-40B4-BE49-F238E27FC236}">
                <a16:creationId xmlns:a16="http://schemas.microsoft.com/office/drawing/2014/main" id="{D46A7A41-BDBB-0449-B396-7418B850261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632692" y="23184495"/>
            <a:ext cx="5730177" cy="3444449"/>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9" name="TextBox 9">
            <a:extLst>
              <a:ext uri="{FF2B5EF4-FFF2-40B4-BE49-F238E27FC236}">
                <a16:creationId xmlns:a16="http://schemas.microsoft.com/office/drawing/2014/main" id="{65E41C5E-915E-E54C-B89A-33081F4641AB}"/>
              </a:ext>
            </a:extLst>
          </p:cNvPr>
          <p:cNvSpPr txBox="1">
            <a:spLocks noChangeArrowheads="1"/>
          </p:cNvSpPr>
          <p:nvPr/>
        </p:nvSpPr>
        <p:spPr bwMode="auto">
          <a:xfrm>
            <a:off x="25645042" y="26672817"/>
            <a:ext cx="570547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nl-NL" sz="2000" dirty="0">
                <a:latin typeface="Arial" panose="020B0604020202020204" pitchFamily="34" charset="0"/>
                <a:cs typeface="Arial" panose="020B0604020202020204" pitchFamily="34" charset="0"/>
              </a:rPr>
              <a:t>Figure 1 How to build a graph for a poster</a:t>
            </a:r>
          </a:p>
        </p:txBody>
      </p:sp>
      <p:sp>
        <p:nvSpPr>
          <p:cNvPr id="70" name="文本框 21">
            <a:extLst>
              <a:ext uri="{FF2B5EF4-FFF2-40B4-BE49-F238E27FC236}">
                <a16:creationId xmlns:a16="http://schemas.microsoft.com/office/drawing/2014/main" id="{A58DF32A-2E52-0B41-B8C4-A2BCDCD281B0}"/>
              </a:ext>
            </a:extLst>
          </p:cNvPr>
          <p:cNvSpPr txBox="1"/>
          <p:nvPr/>
        </p:nvSpPr>
        <p:spPr>
          <a:xfrm>
            <a:off x="-2156" y="4274076"/>
            <a:ext cx="32399288" cy="1149289"/>
          </a:xfrm>
          <a:prstGeom prst="rect">
            <a:avLst/>
          </a:prstGeom>
          <a:solidFill>
            <a:srgbClr val="002060"/>
          </a:solidFill>
        </p:spPr>
        <p:txBody>
          <a:bodyPr wrap="square" rtlCol="0">
            <a:spAutoFit/>
          </a:bodyPr>
          <a:lstStyle/>
          <a:p>
            <a:pPr algn="ctr"/>
            <a:r>
              <a:rPr kumimoji="1" lang="en-US" altLang="zh-CN" sz="6600" b="1" dirty="0">
                <a:solidFill>
                  <a:schemeClr val="bg1"/>
                </a:solidFill>
                <a:latin typeface="Arial" panose="020B0604020202020204" pitchFamily="34" charset="0"/>
                <a:cs typeface="Arial" panose="020B0604020202020204" pitchFamily="34" charset="0"/>
              </a:rPr>
              <a:t>Title (style Title: Arial - 66pt - bold - centered) max. 20 words</a:t>
            </a:r>
          </a:p>
        </p:txBody>
      </p:sp>
      <p:sp>
        <p:nvSpPr>
          <p:cNvPr id="71" name="Rectángulo 70"/>
          <p:cNvSpPr/>
          <p:nvPr/>
        </p:nvSpPr>
        <p:spPr>
          <a:xfrm>
            <a:off x="4246316" y="1078039"/>
            <a:ext cx="23474836" cy="2092881"/>
          </a:xfrm>
          <a:prstGeom prst="rect">
            <a:avLst/>
          </a:prstGeom>
          <a:noFill/>
        </p:spPr>
        <p:txBody>
          <a:bodyPr wrap="square">
            <a:spAutoFit/>
          </a:bodyPr>
          <a:lstStyle/>
          <a:p>
            <a:pPr algn="ctr" fontAlgn="base"/>
            <a:r>
              <a:rPr lang="en-US" sz="8000" b="1" dirty="0">
                <a:solidFill>
                  <a:srgbClr val="002060"/>
                </a:solidFill>
                <a:latin typeface="Arial" panose="020B0604020202020204" pitchFamily="34" charset="0"/>
                <a:cs typeface="Arial" panose="020B0604020202020204" pitchFamily="34" charset="0"/>
              </a:rPr>
              <a:t>6th International Conference for Water Safety</a:t>
            </a:r>
          </a:p>
          <a:p>
            <a:pPr algn="ctr" fontAlgn="base"/>
            <a:r>
              <a:rPr lang="en-US" sz="5000" b="1" dirty="0">
                <a:solidFill>
                  <a:srgbClr val="002060"/>
                </a:solidFill>
                <a:latin typeface="Arial" panose="020B0604020202020204" pitchFamily="34" charset="0"/>
                <a:cs typeface="Arial" panose="020B0604020202020204" pitchFamily="34" charset="0"/>
              </a:rPr>
              <a:t>4-6 September, 2024 | Montevideo, Uruguay</a:t>
            </a:r>
            <a:endParaRPr lang="en-US" sz="5000" b="1" i="0" u="none" strike="noStrike" dirty="0">
              <a:solidFill>
                <a:srgbClr val="002060"/>
              </a:solidFill>
              <a:effectLst/>
              <a:latin typeface="Arial" panose="020B0604020202020204" pitchFamily="34" charset="0"/>
              <a:cs typeface="Arial" panose="020B0604020202020204" pitchFamily="34" charset="0"/>
            </a:endParaRPr>
          </a:p>
        </p:txBody>
      </p:sp>
      <p:pic>
        <p:nvPicPr>
          <p:cNvPr id="11" name="Imagen 10">
            <a:extLst>
              <a:ext uri="{FF2B5EF4-FFF2-40B4-BE49-F238E27FC236}">
                <a16:creationId xmlns:a16="http://schemas.microsoft.com/office/drawing/2014/main" id="{0E2D3D3C-5470-7A46-AA19-B2AF73EC0C25}"/>
              </a:ext>
            </a:extLst>
          </p:cNvPr>
          <p:cNvPicPr>
            <a:picLocks noChangeAspect="1"/>
          </p:cNvPicPr>
          <p:nvPr/>
        </p:nvPicPr>
        <p:blipFill rotWithShape="1">
          <a:blip r:embed="rId5"/>
          <a:srcRect l="15192" t="12711" r="10758" b="18388"/>
          <a:stretch/>
        </p:blipFill>
        <p:spPr>
          <a:xfrm>
            <a:off x="27576908" y="654888"/>
            <a:ext cx="4534784" cy="3375479"/>
          </a:xfrm>
          <a:prstGeom prst="rect">
            <a:avLst/>
          </a:prstGeom>
        </p:spPr>
      </p:pic>
      <p:sp>
        <p:nvSpPr>
          <p:cNvPr id="12" name="CuadroTexto 11">
            <a:extLst>
              <a:ext uri="{FF2B5EF4-FFF2-40B4-BE49-F238E27FC236}">
                <a16:creationId xmlns:a16="http://schemas.microsoft.com/office/drawing/2014/main" id="{08EDA7BF-1EEB-A774-7D2C-4D0E9765A1ED}"/>
              </a:ext>
            </a:extLst>
          </p:cNvPr>
          <p:cNvSpPr txBox="1"/>
          <p:nvPr/>
        </p:nvSpPr>
        <p:spPr>
          <a:xfrm>
            <a:off x="12023180" y="42094723"/>
            <a:ext cx="7704856" cy="1200329"/>
          </a:xfrm>
          <a:prstGeom prst="rect">
            <a:avLst/>
          </a:prstGeom>
          <a:noFill/>
        </p:spPr>
        <p:txBody>
          <a:bodyPr wrap="square" rtlCol="0">
            <a:spAutoFit/>
          </a:bodyPr>
          <a:lstStyle/>
          <a:p>
            <a:r>
              <a:rPr lang="es-419" sz="5400" dirty="0">
                <a:solidFill>
                  <a:srgbClr val="002060"/>
                </a:solidFill>
                <a:effectLst/>
              </a:rPr>
              <a:t>www.watersafety2024.org </a:t>
            </a:r>
            <a:endParaRPr lang="es-419" sz="5400" dirty="0">
              <a:solidFill>
                <a:srgbClr val="002060"/>
              </a:solidFill>
            </a:endParaRPr>
          </a:p>
          <a:p>
            <a:endParaRPr lang="es-419" dirty="0">
              <a:solidFill>
                <a:srgbClr val="002060"/>
              </a:solidFill>
            </a:endParaRPr>
          </a:p>
        </p:txBody>
      </p:sp>
    </p:spTree>
    <p:extLst>
      <p:ext uri="{BB962C8B-B14F-4D97-AF65-F5344CB8AC3E}">
        <p14:creationId xmlns:p14="http://schemas.microsoft.com/office/powerpoint/2010/main" val="2765754167"/>
      </p:ext>
    </p:extLst>
  </p:cSld>
  <p:clrMapOvr>
    <a:masterClrMapping/>
  </p:clrMapOvr>
</p:sld>
</file>

<file path=ppt/theme/theme1.xml><?xml version="1.0" encoding="utf-8"?>
<a:theme xmlns:a="http://schemas.openxmlformats.org/drawingml/2006/main" name="Office 主题​​">
  <a:themeElements>
    <a:clrScheme name="IWARR-2023">
      <a:dk1>
        <a:srgbClr val="182E3C"/>
      </a:dk1>
      <a:lt1>
        <a:srgbClr val="FFFFFF"/>
      </a:lt1>
      <a:dk2>
        <a:srgbClr val="00A8A6"/>
      </a:dk2>
      <a:lt2>
        <a:srgbClr val="E7E6E6"/>
      </a:lt2>
      <a:accent1>
        <a:srgbClr val="D7000F"/>
      </a:accent1>
      <a:accent2>
        <a:srgbClr val="FF780F"/>
      </a:accent2>
      <a:accent3>
        <a:srgbClr val="F5B94B"/>
      </a:accent3>
      <a:accent4>
        <a:srgbClr val="8CC346"/>
      </a:accent4>
      <a:accent5>
        <a:srgbClr val="197DAF"/>
      </a:accent5>
      <a:accent6>
        <a:srgbClr val="5F1987"/>
      </a:accent6>
      <a:hlink>
        <a:srgbClr val="003C78"/>
      </a:hlink>
      <a:folHlink>
        <a:srgbClr val="5F1987"/>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526</TotalTime>
  <Words>945</Words>
  <Application>Microsoft Macintosh PowerPoint</Application>
  <PresentationFormat>Personalizado</PresentationFormat>
  <Paragraphs>69</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等线</vt:lpstr>
      <vt:lpstr>Arial</vt:lpstr>
      <vt:lpstr>Calibri</vt:lpstr>
      <vt:lpstr>Calibri Light</vt:lpstr>
      <vt:lpstr>Office 主题​​</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Chuan He</dc:creator>
  <cp:lastModifiedBy>Microsoft Office User</cp:lastModifiedBy>
  <cp:revision>35</cp:revision>
  <dcterms:created xsi:type="dcterms:W3CDTF">2023-08-22T03:53:06Z</dcterms:created>
  <dcterms:modified xsi:type="dcterms:W3CDTF">2024-07-01T18:38:24Z</dcterms:modified>
</cp:coreProperties>
</file>