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9"/>
  </p:notesMasterIdLst>
  <p:handoutMasterIdLst>
    <p:handoutMasterId r:id="rId10"/>
  </p:handoutMasterIdLst>
  <p:sldIdLst>
    <p:sldId id="4581" r:id="rId7"/>
    <p:sldId id="4582" r:id="rId8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0" userDrawn="1">
          <p15:clr>
            <a:srgbClr val="A4A3A4"/>
          </p15:clr>
        </p15:guide>
        <p15:guide id="2" orient="horz" pos="1268" userDrawn="1">
          <p15:clr>
            <a:srgbClr val="A4A3A4"/>
          </p15:clr>
        </p15:guide>
        <p15:guide id="3" orient="horz" pos="1378" userDrawn="1">
          <p15:clr>
            <a:srgbClr val="A4A3A4"/>
          </p15:clr>
        </p15:guide>
        <p15:guide id="4" orient="horz" pos="1441" userDrawn="1">
          <p15:clr>
            <a:srgbClr val="A4A3A4"/>
          </p15:clr>
        </p15:guide>
        <p15:guide id="5" pos="2316" userDrawn="1">
          <p15:clr>
            <a:srgbClr val="A4A3A4"/>
          </p15:clr>
        </p15:guide>
        <p15:guide id="6" pos="3724" userDrawn="1">
          <p15:clr>
            <a:srgbClr val="A4A3A4"/>
          </p15:clr>
        </p15:guide>
        <p15:guide id="7" pos="451" userDrawn="1">
          <p15:clr>
            <a:srgbClr val="A4A3A4"/>
          </p15:clr>
        </p15:guide>
        <p15:guide id="8" pos="3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o Fuhren" initials="HF" lastIdx="1" clrIdx="0">
    <p:extLst>
      <p:ext uri="{19B8F6BF-5375-455C-9EA6-DF929625EA0E}">
        <p15:presenceInfo xmlns:p15="http://schemas.microsoft.com/office/powerpoint/2012/main" userId="S-1-5-21-1883004987-875128868-1846952604-3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52BFF2"/>
    <a:srgbClr val="009AD3"/>
    <a:srgbClr val="000000"/>
    <a:srgbClr val="9460A9"/>
    <a:srgbClr val="61C29D"/>
    <a:srgbClr val="8EC1EA"/>
    <a:srgbClr val="CCEFFC"/>
    <a:srgbClr val="FFFFFF"/>
    <a:srgbClr val="333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5918" autoAdjust="0"/>
  </p:normalViewPr>
  <p:slideViewPr>
    <p:cSldViewPr snapToGrid="0" snapToObjects="1" showGuides="1">
      <p:cViewPr varScale="1">
        <p:scale>
          <a:sx n="72" d="100"/>
          <a:sy n="72" d="100"/>
        </p:scale>
        <p:origin x="846" y="72"/>
      </p:cViewPr>
      <p:guideLst>
        <p:guide orient="horz" pos="4090"/>
        <p:guide orient="horz" pos="1268"/>
        <p:guide orient="horz" pos="1378"/>
        <p:guide orient="horz" pos="1441"/>
        <p:guide pos="2316"/>
        <p:guide pos="3724"/>
        <p:guide pos="451"/>
        <p:guide pos="3151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22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A41B-1B3F-7841-B42D-D192A41A0921}" type="datetimeFigureOut">
              <a:rPr lang="de-DE" smtClean="0">
                <a:latin typeface="Arial"/>
              </a:rPr>
              <a:t>03.09.2024</a:t>
            </a:fld>
            <a:endParaRPr lang="en-US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E7B6-3AFF-084E-8E9B-3DC03A9E0E3F}" type="slidenum">
              <a:rPr lang="en-US" smtClean="0">
                <a:latin typeface="Arial"/>
              </a:rPr>
              <a:t>‹Nº›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40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D643C91-6C4C-A842-8FDD-92E81AC359D7}" type="datetimeFigureOut">
              <a:rPr lang="de-DE" smtClean="0"/>
              <a:pPr/>
              <a:t>03.09.2024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0D6102AA-C24B-6A42-9071-A0024876339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473" y="334803"/>
            <a:ext cx="8349432" cy="820615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4474" y="1423991"/>
            <a:ext cx="10729751" cy="4994397"/>
          </a:xfrm>
        </p:spPr>
        <p:txBody>
          <a:bodyPr/>
          <a:lstStyle>
            <a:lvl1pPr marL="271456" indent="-271456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61" indent="-273044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193" indent="-274632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12" indent="-263519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54" indent="-273044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6548844"/>
            <a:ext cx="12192000" cy="309214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893905" y="6541964"/>
            <a:ext cx="2974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900" b="1" smtClean="0">
                <a:latin typeface="Arial"/>
              </a:rPr>
              <a:pPr/>
              <a:t>‹Nº›</a:t>
            </a:fld>
            <a:endParaRPr lang="en-US" sz="900" b="1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5860" y="309156"/>
            <a:ext cx="96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ruta 7">
            <a:extLst>
              <a:ext uri="{FF2B5EF4-FFF2-40B4-BE49-F238E27FC236}">
                <a16:creationId xmlns:a16="http://schemas.microsoft.com/office/drawing/2014/main" id="{2562621B-AFDC-FFDE-CCFD-AE5977D6FD54}"/>
              </a:ext>
            </a:extLst>
          </p:cNvPr>
          <p:cNvSpPr txBox="1"/>
          <p:nvPr userDrawn="1"/>
        </p:nvSpPr>
        <p:spPr>
          <a:xfrm>
            <a:off x="-5860" y="658105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6th International Conference for Water Safety, </a:t>
            </a:r>
            <a:r>
              <a:rPr lang="sv-SE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4 – 6 September 2024, Montevideo, Uruguay</a:t>
            </a:r>
            <a:endParaRPr lang="sv-S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9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41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85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4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425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427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91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86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Blue2 - Dynamic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7938"/>
            <a:ext cx="12192000" cy="6869113"/>
          </a:xfrm>
          <a:prstGeom prst="rect">
            <a:avLst/>
          </a:prstGeom>
        </p:spPr>
        <p:txBody>
          <a:bodyPr vert="horz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/>
            </a:lvl1pPr>
          </a:lstStyle>
          <a:p>
            <a:r>
              <a:rPr lang="en-US"/>
              <a:t>You can place an image</a:t>
            </a:r>
            <a:br>
              <a:rPr lang="en-US"/>
            </a:br>
            <a:r>
              <a:rPr lang="en-US"/>
              <a:t>in the white background </a:t>
            </a:r>
            <a:br>
              <a:rPr lang="en-US"/>
            </a:br>
            <a:r>
              <a:rPr lang="en-US"/>
              <a:t>or the blue wave graphic.</a:t>
            </a:r>
            <a:br>
              <a:rPr lang="en-US"/>
            </a:br>
            <a:r>
              <a:rPr lang="en-US"/>
              <a:t>Only one area may contain</a:t>
            </a:r>
            <a:br>
              <a:rPr lang="en-US"/>
            </a:br>
            <a:r>
              <a:rPr lang="en-US"/>
              <a:t>an image, at any one time.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-32880" y="-7938"/>
            <a:ext cx="12224879" cy="6890596"/>
          </a:xfrm>
          <a:custGeom>
            <a:avLst/>
            <a:gdLst>
              <a:gd name="connsiteX0" fmla="*/ 0 w 9144000"/>
              <a:gd name="connsiteY0" fmla="*/ 0 h 6865938"/>
              <a:gd name="connsiteX1" fmla="*/ 9144000 w 9144000"/>
              <a:gd name="connsiteY1" fmla="*/ 0 h 6865938"/>
              <a:gd name="connsiteX2" fmla="*/ 9144000 w 9144000"/>
              <a:gd name="connsiteY2" fmla="*/ 6865938 h 6865938"/>
              <a:gd name="connsiteX3" fmla="*/ 0 w 9144000"/>
              <a:gd name="connsiteY3" fmla="*/ 6865938 h 6865938"/>
              <a:gd name="connsiteX4" fmla="*/ 0 w 9144000"/>
              <a:gd name="connsiteY4" fmla="*/ 0 h 6865938"/>
              <a:gd name="connsiteX0" fmla="*/ 2305650 w 9144000"/>
              <a:gd name="connsiteY0" fmla="*/ 2515114 h 6865938"/>
              <a:gd name="connsiteX1" fmla="*/ 9144000 w 9144000"/>
              <a:gd name="connsiteY1" fmla="*/ 0 h 6865938"/>
              <a:gd name="connsiteX2" fmla="*/ 9144000 w 9144000"/>
              <a:gd name="connsiteY2" fmla="*/ 6865938 h 6865938"/>
              <a:gd name="connsiteX3" fmla="*/ 0 w 9144000"/>
              <a:gd name="connsiteY3" fmla="*/ 6865938 h 6865938"/>
              <a:gd name="connsiteX4" fmla="*/ 2305650 w 9144000"/>
              <a:gd name="connsiteY4" fmla="*/ 2515114 h 6865938"/>
              <a:gd name="connsiteX0" fmla="*/ 2305650 w 9144000"/>
              <a:gd name="connsiteY0" fmla="*/ 2515114 h 6865938"/>
              <a:gd name="connsiteX1" fmla="*/ 9144000 w 9144000"/>
              <a:gd name="connsiteY1" fmla="*/ 0 h 6865938"/>
              <a:gd name="connsiteX2" fmla="*/ 9144000 w 9144000"/>
              <a:gd name="connsiteY2" fmla="*/ 6865938 h 6865938"/>
              <a:gd name="connsiteX3" fmla="*/ 0 w 9144000"/>
              <a:gd name="connsiteY3" fmla="*/ 6865938 h 6865938"/>
              <a:gd name="connsiteX4" fmla="*/ 2305650 w 9144000"/>
              <a:gd name="connsiteY4" fmla="*/ 2515114 h 6865938"/>
              <a:gd name="connsiteX0" fmla="*/ 2305650 w 9144000"/>
              <a:gd name="connsiteY0" fmla="*/ 2759985 h 7110809"/>
              <a:gd name="connsiteX1" fmla="*/ 4438685 w 9144000"/>
              <a:gd name="connsiteY1" fmla="*/ 1645985 h 7110809"/>
              <a:gd name="connsiteX2" fmla="*/ 9144000 w 9144000"/>
              <a:gd name="connsiteY2" fmla="*/ 244871 h 7110809"/>
              <a:gd name="connsiteX3" fmla="*/ 9144000 w 9144000"/>
              <a:gd name="connsiteY3" fmla="*/ 7110809 h 7110809"/>
              <a:gd name="connsiteX4" fmla="*/ 0 w 9144000"/>
              <a:gd name="connsiteY4" fmla="*/ 7110809 h 7110809"/>
              <a:gd name="connsiteX5" fmla="*/ 2305650 w 9144000"/>
              <a:gd name="connsiteY5" fmla="*/ 2759985 h 7110809"/>
              <a:gd name="connsiteX0" fmla="*/ 2305650 w 9144000"/>
              <a:gd name="connsiteY0" fmla="*/ 3022383 h 7373207"/>
              <a:gd name="connsiteX1" fmla="*/ 5881257 w 9144000"/>
              <a:gd name="connsiteY1" fmla="*/ 527536 h 7373207"/>
              <a:gd name="connsiteX2" fmla="*/ 9144000 w 9144000"/>
              <a:gd name="connsiteY2" fmla="*/ 507269 h 7373207"/>
              <a:gd name="connsiteX3" fmla="*/ 9144000 w 9144000"/>
              <a:gd name="connsiteY3" fmla="*/ 7373207 h 7373207"/>
              <a:gd name="connsiteX4" fmla="*/ 0 w 9144000"/>
              <a:gd name="connsiteY4" fmla="*/ 7373207 h 7373207"/>
              <a:gd name="connsiteX5" fmla="*/ 2305650 w 9144000"/>
              <a:gd name="connsiteY5" fmla="*/ 3022383 h 7373207"/>
              <a:gd name="connsiteX0" fmla="*/ 12329 w 9144000"/>
              <a:gd name="connsiteY0" fmla="*/ 6215591 h 7373207"/>
              <a:gd name="connsiteX1" fmla="*/ 5881257 w 9144000"/>
              <a:gd name="connsiteY1" fmla="*/ 527536 h 7373207"/>
              <a:gd name="connsiteX2" fmla="*/ 9144000 w 9144000"/>
              <a:gd name="connsiteY2" fmla="*/ 507269 h 7373207"/>
              <a:gd name="connsiteX3" fmla="*/ 9144000 w 9144000"/>
              <a:gd name="connsiteY3" fmla="*/ 7373207 h 7373207"/>
              <a:gd name="connsiteX4" fmla="*/ 0 w 9144000"/>
              <a:gd name="connsiteY4" fmla="*/ 7373207 h 7373207"/>
              <a:gd name="connsiteX5" fmla="*/ 12329 w 9144000"/>
              <a:gd name="connsiteY5" fmla="*/ 6215591 h 7373207"/>
              <a:gd name="connsiteX0" fmla="*/ 12329 w 9144000"/>
              <a:gd name="connsiteY0" fmla="*/ 6215591 h 7373207"/>
              <a:gd name="connsiteX1" fmla="*/ 5881257 w 9144000"/>
              <a:gd name="connsiteY1" fmla="*/ 527536 h 7373207"/>
              <a:gd name="connsiteX2" fmla="*/ 9144000 w 9144000"/>
              <a:gd name="connsiteY2" fmla="*/ 507269 h 7373207"/>
              <a:gd name="connsiteX3" fmla="*/ 9144000 w 9144000"/>
              <a:gd name="connsiteY3" fmla="*/ 7373207 h 7373207"/>
              <a:gd name="connsiteX4" fmla="*/ 0 w 9144000"/>
              <a:gd name="connsiteY4" fmla="*/ 7373207 h 7373207"/>
              <a:gd name="connsiteX5" fmla="*/ 12329 w 9144000"/>
              <a:gd name="connsiteY5" fmla="*/ 6215591 h 7373207"/>
              <a:gd name="connsiteX0" fmla="*/ 15637 w 9147308"/>
              <a:gd name="connsiteY0" fmla="*/ 6215591 h 7373207"/>
              <a:gd name="connsiteX1" fmla="*/ 5884565 w 9147308"/>
              <a:gd name="connsiteY1" fmla="*/ 527536 h 7373207"/>
              <a:gd name="connsiteX2" fmla="*/ 9147308 w 9147308"/>
              <a:gd name="connsiteY2" fmla="*/ 507269 h 7373207"/>
              <a:gd name="connsiteX3" fmla="*/ 9147308 w 9147308"/>
              <a:gd name="connsiteY3" fmla="*/ 7373207 h 7373207"/>
              <a:gd name="connsiteX4" fmla="*/ 3308 w 9147308"/>
              <a:gd name="connsiteY4" fmla="*/ 7373207 h 7373207"/>
              <a:gd name="connsiteX5" fmla="*/ 15637 w 9147308"/>
              <a:gd name="connsiteY5" fmla="*/ 6215591 h 7373207"/>
              <a:gd name="connsiteX0" fmla="*/ 15637 w 9147308"/>
              <a:gd name="connsiteY0" fmla="*/ 5876568 h 7034184"/>
              <a:gd name="connsiteX1" fmla="*/ 5884565 w 9147308"/>
              <a:gd name="connsiteY1" fmla="*/ 188513 h 7034184"/>
              <a:gd name="connsiteX2" fmla="*/ 9147308 w 9147308"/>
              <a:gd name="connsiteY2" fmla="*/ 168246 h 7034184"/>
              <a:gd name="connsiteX3" fmla="*/ 9147308 w 9147308"/>
              <a:gd name="connsiteY3" fmla="*/ 7034184 h 7034184"/>
              <a:gd name="connsiteX4" fmla="*/ 3308 w 9147308"/>
              <a:gd name="connsiteY4" fmla="*/ 7034184 h 7034184"/>
              <a:gd name="connsiteX5" fmla="*/ 15637 w 9147308"/>
              <a:gd name="connsiteY5" fmla="*/ 5876568 h 7034184"/>
              <a:gd name="connsiteX0" fmla="*/ 15637 w 9147308"/>
              <a:gd name="connsiteY0" fmla="*/ 5708322 h 6865938"/>
              <a:gd name="connsiteX1" fmla="*/ 5884565 w 9147308"/>
              <a:gd name="connsiteY1" fmla="*/ 20267 h 6865938"/>
              <a:gd name="connsiteX2" fmla="*/ 9147308 w 9147308"/>
              <a:gd name="connsiteY2" fmla="*/ 0 h 6865938"/>
              <a:gd name="connsiteX3" fmla="*/ 9147308 w 9147308"/>
              <a:gd name="connsiteY3" fmla="*/ 6865938 h 6865938"/>
              <a:gd name="connsiteX4" fmla="*/ 3308 w 9147308"/>
              <a:gd name="connsiteY4" fmla="*/ 6865938 h 6865938"/>
              <a:gd name="connsiteX5" fmla="*/ 15637 w 9147308"/>
              <a:gd name="connsiteY5" fmla="*/ 5708322 h 6865938"/>
              <a:gd name="connsiteX0" fmla="*/ 15637 w 9147308"/>
              <a:gd name="connsiteY0" fmla="*/ 5712713 h 6870329"/>
              <a:gd name="connsiteX1" fmla="*/ 5909225 w 9147308"/>
              <a:gd name="connsiteY1" fmla="*/ 0 h 6870329"/>
              <a:gd name="connsiteX2" fmla="*/ 9147308 w 9147308"/>
              <a:gd name="connsiteY2" fmla="*/ 4391 h 6870329"/>
              <a:gd name="connsiteX3" fmla="*/ 9147308 w 9147308"/>
              <a:gd name="connsiteY3" fmla="*/ 6870329 h 6870329"/>
              <a:gd name="connsiteX4" fmla="*/ 3308 w 9147308"/>
              <a:gd name="connsiteY4" fmla="*/ 6870329 h 6870329"/>
              <a:gd name="connsiteX5" fmla="*/ 15637 w 9147308"/>
              <a:gd name="connsiteY5" fmla="*/ 5712713 h 6870329"/>
              <a:gd name="connsiteX0" fmla="*/ 15637 w 9147308"/>
              <a:gd name="connsiteY0" fmla="*/ 5712713 h 6870329"/>
              <a:gd name="connsiteX1" fmla="*/ 5909225 w 9147308"/>
              <a:gd name="connsiteY1" fmla="*/ 0 h 6870329"/>
              <a:gd name="connsiteX2" fmla="*/ 9147308 w 9147308"/>
              <a:gd name="connsiteY2" fmla="*/ 4391 h 6870329"/>
              <a:gd name="connsiteX3" fmla="*/ 9147308 w 9147308"/>
              <a:gd name="connsiteY3" fmla="*/ 6870329 h 6870329"/>
              <a:gd name="connsiteX4" fmla="*/ 3308 w 9147308"/>
              <a:gd name="connsiteY4" fmla="*/ 6870329 h 6870329"/>
              <a:gd name="connsiteX5" fmla="*/ 15637 w 9147308"/>
              <a:gd name="connsiteY5" fmla="*/ 5712713 h 6870329"/>
              <a:gd name="connsiteX0" fmla="*/ 24659 w 9144000"/>
              <a:gd name="connsiteY0" fmla="*/ 6094911 h 6870329"/>
              <a:gd name="connsiteX1" fmla="*/ 5905917 w 9144000"/>
              <a:gd name="connsiteY1" fmla="*/ 0 h 6870329"/>
              <a:gd name="connsiteX2" fmla="*/ 9144000 w 9144000"/>
              <a:gd name="connsiteY2" fmla="*/ 4391 h 6870329"/>
              <a:gd name="connsiteX3" fmla="*/ 9144000 w 9144000"/>
              <a:gd name="connsiteY3" fmla="*/ 6870329 h 6870329"/>
              <a:gd name="connsiteX4" fmla="*/ 0 w 9144000"/>
              <a:gd name="connsiteY4" fmla="*/ 6870329 h 6870329"/>
              <a:gd name="connsiteX5" fmla="*/ 24659 w 9144000"/>
              <a:gd name="connsiteY5" fmla="*/ 6094911 h 6870329"/>
              <a:gd name="connsiteX0" fmla="*/ 24659 w 9144000"/>
              <a:gd name="connsiteY0" fmla="*/ 6094911 h 6870329"/>
              <a:gd name="connsiteX1" fmla="*/ 5905917 w 9144000"/>
              <a:gd name="connsiteY1" fmla="*/ 0 h 6870329"/>
              <a:gd name="connsiteX2" fmla="*/ 9144000 w 9144000"/>
              <a:gd name="connsiteY2" fmla="*/ 4391 h 6870329"/>
              <a:gd name="connsiteX3" fmla="*/ 9144000 w 9144000"/>
              <a:gd name="connsiteY3" fmla="*/ 6870329 h 6870329"/>
              <a:gd name="connsiteX4" fmla="*/ 0 w 9144000"/>
              <a:gd name="connsiteY4" fmla="*/ 6870329 h 6870329"/>
              <a:gd name="connsiteX5" fmla="*/ 24659 w 9144000"/>
              <a:gd name="connsiteY5" fmla="*/ 6094911 h 6870329"/>
              <a:gd name="connsiteX0" fmla="*/ 24659 w 9144000"/>
              <a:gd name="connsiteY0" fmla="*/ 6094911 h 6870329"/>
              <a:gd name="connsiteX1" fmla="*/ 5905917 w 9144000"/>
              <a:gd name="connsiteY1" fmla="*/ 0 h 6870329"/>
              <a:gd name="connsiteX2" fmla="*/ 9144000 w 9144000"/>
              <a:gd name="connsiteY2" fmla="*/ 4391 h 6870329"/>
              <a:gd name="connsiteX3" fmla="*/ 9144000 w 9144000"/>
              <a:gd name="connsiteY3" fmla="*/ 6870329 h 6870329"/>
              <a:gd name="connsiteX4" fmla="*/ 0 w 9144000"/>
              <a:gd name="connsiteY4" fmla="*/ 6870329 h 6870329"/>
              <a:gd name="connsiteX5" fmla="*/ 24659 w 9144000"/>
              <a:gd name="connsiteY5" fmla="*/ 6094911 h 6870329"/>
              <a:gd name="connsiteX0" fmla="*/ 24659 w 9144000"/>
              <a:gd name="connsiteY0" fmla="*/ 6094911 h 6870329"/>
              <a:gd name="connsiteX1" fmla="*/ 5905917 w 9144000"/>
              <a:gd name="connsiteY1" fmla="*/ 0 h 6870329"/>
              <a:gd name="connsiteX2" fmla="*/ 9144000 w 9144000"/>
              <a:gd name="connsiteY2" fmla="*/ 4391 h 6870329"/>
              <a:gd name="connsiteX3" fmla="*/ 9144000 w 9144000"/>
              <a:gd name="connsiteY3" fmla="*/ 6870329 h 6870329"/>
              <a:gd name="connsiteX4" fmla="*/ 0 w 9144000"/>
              <a:gd name="connsiteY4" fmla="*/ 6870329 h 6870329"/>
              <a:gd name="connsiteX5" fmla="*/ 24659 w 9144000"/>
              <a:gd name="connsiteY5" fmla="*/ 6094911 h 6870329"/>
              <a:gd name="connsiteX0" fmla="*/ 24659 w 9144000"/>
              <a:gd name="connsiteY0" fmla="*/ 6094911 h 6870329"/>
              <a:gd name="connsiteX1" fmla="*/ 5905917 w 9144000"/>
              <a:gd name="connsiteY1" fmla="*/ 0 h 6870329"/>
              <a:gd name="connsiteX2" fmla="*/ 9144000 w 9144000"/>
              <a:gd name="connsiteY2" fmla="*/ 4391 h 6870329"/>
              <a:gd name="connsiteX3" fmla="*/ 9144000 w 9144000"/>
              <a:gd name="connsiteY3" fmla="*/ 6870329 h 6870329"/>
              <a:gd name="connsiteX4" fmla="*/ 0 w 9144000"/>
              <a:gd name="connsiteY4" fmla="*/ 6870329 h 6870329"/>
              <a:gd name="connsiteX5" fmla="*/ 24659 w 9144000"/>
              <a:gd name="connsiteY5" fmla="*/ 6094911 h 6870329"/>
              <a:gd name="connsiteX0" fmla="*/ 24659 w 9144000"/>
              <a:gd name="connsiteY0" fmla="*/ 6094911 h 6870329"/>
              <a:gd name="connsiteX1" fmla="*/ 5905917 w 9144000"/>
              <a:gd name="connsiteY1" fmla="*/ 0 h 6870329"/>
              <a:gd name="connsiteX2" fmla="*/ 9144000 w 9144000"/>
              <a:gd name="connsiteY2" fmla="*/ 4391 h 6870329"/>
              <a:gd name="connsiteX3" fmla="*/ 9144000 w 9144000"/>
              <a:gd name="connsiteY3" fmla="*/ 6870329 h 6870329"/>
              <a:gd name="connsiteX4" fmla="*/ 0 w 9144000"/>
              <a:gd name="connsiteY4" fmla="*/ 6870329 h 6870329"/>
              <a:gd name="connsiteX5" fmla="*/ 24659 w 9144000"/>
              <a:gd name="connsiteY5" fmla="*/ 6094911 h 6870329"/>
              <a:gd name="connsiteX0" fmla="*/ 6474 w 9150474"/>
              <a:gd name="connsiteY0" fmla="*/ 6107240 h 6870329"/>
              <a:gd name="connsiteX1" fmla="*/ 5912391 w 9150474"/>
              <a:gd name="connsiteY1" fmla="*/ 0 h 6870329"/>
              <a:gd name="connsiteX2" fmla="*/ 9150474 w 9150474"/>
              <a:gd name="connsiteY2" fmla="*/ 4391 h 6870329"/>
              <a:gd name="connsiteX3" fmla="*/ 9150474 w 9150474"/>
              <a:gd name="connsiteY3" fmla="*/ 6870329 h 6870329"/>
              <a:gd name="connsiteX4" fmla="*/ 6474 w 9150474"/>
              <a:gd name="connsiteY4" fmla="*/ 6870329 h 6870329"/>
              <a:gd name="connsiteX5" fmla="*/ 6474 w 9150474"/>
              <a:gd name="connsiteY5" fmla="*/ 6107240 h 6870329"/>
              <a:gd name="connsiteX0" fmla="*/ 3614 w 9172273"/>
              <a:gd name="connsiteY0" fmla="*/ 6119569 h 6870329"/>
              <a:gd name="connsiteX1" fmla="*/ 5934190 w 9172273"/>
              <a:gd name="connsiteY1" fmla="*/ 0 h 6870329"/>
              <a:gd name="connsiteX2" fmla="*/ 9172273 w 9172273"/>
              <a:gd name="connsiteY2" fmla="*/ 4391 h 6870329"/>
              <a:gd name="connsiteX3" fmla="*/ 9172273 w 9172273"/>
              <a:gd name="connsiteY3" fmla="*/ 6870329 h 6870329"/>
              <a:gd name="connsiteX4" fmla="*/ 28273 w 9172273"/>
              <a:gd name="connsiteY4" fmla="*/ 6870329 h 6870329"/>
              <a:gd name="connsiteX5" fmla="*/ 3614 w 9172273"/>
              <a:gd name="connsiteY5" fmla="*/ 6119569 h 6870329"/>
              <a:gd name="connsiteX0" fmla="*/ 357 w 9169016"/>
              <a:gd name="connsiteY0" fmla="*/ 6119569 h 6870329"/>
              <a:gd name="connsiteX1" fmla="*/ 5930933 w 9169016"/>
              <a:gd name="connsiteY1" fmla="*/ 0 h 6870329"/>
              <a:gd name="connsiteX2" fmla="*/ 9169016 w 9169016"/>
              <a:gd name="connsiteY2" fmla="*/ 4391 h 6870329"/>
              <a:gd name="connsiteX3" fmla="*/ 9169016 w 9169016"/>
              <a:gd name="connsiteY3" fmla="*/ 6870329 h 6870329"/>
              <a:gd name="connsiteX4" fmla="*/ 25016 w 9169016"/>
              <a:gd name="connsiteY4" fmla="*/ 6870329 h 6870329"/>
              <a:gd name="connsiteX5" fmla="*/ 357 w 9169016"/>
              <a:gd name="connsiteY5" fmla="*/ 6119569 h 6870329"/>
              <a:gd name="connsiteX0" fmla="*/ 547 w 9156876"/>
              <a:gd name="connsiteY0" fmla="*/ 6107240 h 6870329"/>
              <a:gd name="connsiteX1" fmla="*/ 5918793 w 9156876"/>
              <a:gd name="connsiteY1" fmla="*/ 0 h 6870329"/>
              <a:gd name="connsiteX2" fmla="*/ 9156876 w 9156876"/>
              <a:gd name="connsiteY2" fmla="*/ 4391 h 6870329"/>
              <a:gd name="connsiteX3" fmla="*/ 9156876 w 9156876"/>
              <a:gd name="connsiteY3" fmla="*/ 6870329 h 6870329"/>
              <a:gd name="connsiteX4" fmla="*/ 12876 w 9156876"/>
              <a:gd name="connsiteY4" fmla="*/ 6870329 h 6870329"/>
              <a:gd name="connsiteX5" fmla="*/ 547 w 9156876"/>
              <a:gd name="connsiteY5" fmla="*/ 6107240 h 6870329"/>
              <a:gd name="connsiteX0" fmla="*/ 547 w 9156876"/>
              <a:gd name="connsiteY0" fmla="*/ 6102849 h 6865938"/>
              <a:gd name="connsiteX1" fmla="*/ 5869475 w 9156876"/>
              <a:gd name="connsiteY1" fmla="*/ 7938 h 6865938"/>
              <a:gd name="connsiteX2" fmla="*/ 9156876 w 9156876"/>
              <a:gd name="connsiteY2" fmla="*/ 0 h 6865938"/>
              <a:gd name="connsiteX3" fmla="*/ 9156876 w 9156876"/>
              <a:gd name="connsiteY3" fmla="*/ 6865938 h 6865938"/>
              <a:gd name="connsiteX4" fmla="*/ 12876 w 9156876"/>
              <a:gd name="connsiteY4" fmla="*/ 6865938 h 6865938"/>
              <a:gd name="connsiteX5" fmla="*/ 547 w 9156876"/>
              <a:gd name="connsiteY5" fmla="*/ 6102849 h 6865938"/>
              <a:gd name="connsiteX0" fmla="*/ 547 w 9156876"/>
              <a:gd name="connsiteY0" fmla="*/ 6102849 h 6865938"/>
              <a:gd name="connsiteX1" fmla="*/ 5869475 w 9156876"/>
              <a:gd name="connsiteY1" fmla="*/ 7938 h 6865938"/>
              <a:gd name="connsiteX2" fmla="*/ 9156876 w 9156876"/>
              <a:gd name="connsiteY2" fmla="*/ 0 h 6865938"/>
              <a:gd name="connsiteX3" fmla="*/ 9156876 w 9156876"/>
              <a:gd name="connsiteY3" fmla="*/ 6865938 h 6865938"/>
              <a:gd name="connsiteX4" fmla="*/ 12876 w 9156876"/>
              <a:gd name="connsiteY4" fmla="*/ 6865938 h 6865938"/>
              <a:gd name="connsiteX5" fmla="*/ 547 w 9156876"/>
              <a:gd name="connsiteY5" fmla="*/ 6102849 h 6865938"/>
              <a:gd name="connsiteX0" fmla="*/ 12330 w 9168659"/>
              <a:gd name="connsiteY0" fmla="*/ 6102849 h 6890596"/>
              <a:gd name="connsiteX1" fmla="*/ 5881258 w 9168659"/>
              <a:gd name="connsiteY1" fmla="*/ 7938 h 6890596"/>
              <a:gd name="connsiteX2" fmla="*/ 9168659 w 9168659"/>
              <a:gd name="connsiteY2" fmla="*/ 0 h 6890596"/>
              <a:gd name="connsiteX3" fmla="*/ 9168659 w 9168659"/>
              <a:gd name="connsiteY3" fmla="*/ 6865938 h 6890596"/>
              <a:gd name="connsiteX4" fmla="*/ 0 w 9168659"/>
              <a:gd name="connsiteY4" fmla="*/ 6890596 h 6890596"/>
              <a:gd name="connsiteX5" fmla="*/ 12330 w 9168659"/>
              <a:gd name="connsiteY5" fmla="*/ 6102849 h 689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8659" h="6890596">
                <a:moveTo>
                  <a:pt x="12330" y="6102849"/>
                </a:moveTo>
                <a:cubicBezTo>
                  <a:pt x="3834531" y="4822176"/>
                  <a:pt x="4988127" y="2424420"/>
                  <a:pt x="5881258" y="7938"/>
                </a:cubicBezTo>
                <a:lnTo>
                  <a:pt x="9168659" y="0"/>
                </a:lnTo>
                <a:lnTo>
                  <a:pt x="9168659" y="6865938"/>
                </a:lnTo>
                <a:lnTo>
                  <a:pt x="0" y="6890596"/>
                </a:lnTo>
                <a:cubicBezTo>
                  <a:pt x="4110" y="6504724"/>
                  <a:pt x="8220" y="6538037"/>
                  <a:pt x="12330" y="6102849"/>
                </a:cubicBezTo>
                <a:close/>
              </a:path>
            </a:pathLst>
          </a:cu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531741" y="3335147"/>
            <a:ext cx="6188243" cy="850909"/>
          </a:xfrm>
          <a:prstGeom prst="rect">
            <a:avLst/>
          </a:prstGeom>
        </p:spPr>
        <p:txBody>
          <a:bodyPr vert="horz" wrap="none" lIns="0"/>
          <a:lstStyle>
            <a:lvl1pPr marL="0" indent="0"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Heading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13715" y="3979925"/>
            <a:ext cx="4765524" cy="850909"/>
          </a:xfrm>
          <a:prstGeom prst="rect">
            <a:avLst/>
          </a:prstGeom>
        </p:spPr>
        <p:txBody>
          <a:bodyPr vert="horz" wrap="none" lIns="0"/>
          <a:lstStyle>
            <a:lvl1pPr marL="0" indent="0">
              <a:buNone/>
              <a:defRPr sz="48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Heading 2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950355" y="4686447"/>
            <a:ext cx="5467552" cy="718047"/>
          </a:xfrm>
          <a:prstGeom prst="rect">
            <a:avLst/>
          </a:prstGeom>
        </p:spPr>
        <p:txBody>
          <a:bodyPr vert="horz" wrap="none" lIns="0"/>
          <a:lstStyle>
            <a:lvl1pPr marL="0" indent="0">
              <a:buNone/>
              <a:defRPr sz="35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Heading 3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589" y="5994452"/>
            <a:ext cx="9388395" cy="447376"/>
          </a:xfrm>
          <a:prstGeom prst="rect">
            <a:avLst/>
          </a:prstGeom>
        </p:spPr>
        <p:txBody>
          <a:bodyPr vert="horz" wrap="none" lIns="0"/>
          <a:lstStyle>
            <a:lvl1pPr marL="0" indent="0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3485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541964"/>
            <a:ext cx="12192000" cy="316094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474" y="334966"/>
            <a:ext cx="8349431" cy="820615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57499" y="1423991"/>
            <a:ext cx="5384800" cy="4994397"/>
          </a:xfrm>
        </p:spPr>
        <p:txBody>
          <a:bodyPr/>
          <a:lstStyle>
            <a:lvl1pPr marL="271456" indent="-271456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61" indent="-273044">
              <a:lnSpc>
                <a:spcPct val="110000"/>
              </a:lnSpc>
              <a:buFont typeface="Symbol" charset="2"/>
              <a:buChar char="-"/>
              <a:defRPr sz="1800"/>
            </a:lvl2pPr>
            <a:lvl3pPr marL="811193" indent="-274632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12" indent="-263519">
              <a:lnSpc>
                <a:spcPct val="110000"/>
              </a:lnSpc>
              <a:buFont typeface="Symbol" charset="2"/>
              <a:buChar char="-"/>
              <a:defRPr sz="1600"/>
            </a:lvl4pPr>
            <a:lvl5pPr marL="1347754" indent="-273044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45499" y="1423991"/>
            <a:ext cx="5128724" cy="4994397"/>
          </a:xfrm>
        </p:spPr>
        <p:txBody>
          <a:bodyPr/>
          <a:lstStyle>
            <a:lvl1pPr marL="271456" indent="-271456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61" indent="-273044">
              <a:lnSpc>
                <a:spcPct val="110000"/>
              </a:lnSpc>
              <a:buFont typeface="Symbol" charset="2"/>
              <a:buChar char="-"/>
              <a:defRPr sz="1800"/>
            </a:lvl2pPr>
            <a:lvl3pPr marL="811193" indent="-274632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12" indent="-263519">
              <a:lnSpc>
                <a:spcPct val="110000"/>
              </a:lnSpc>
              <a:buFont typeface="Symbol" charset="2"/>
              <a:buChar char="-"/>
              <a:defRPr sz="1600"/>
            </a:lvl4pPr>
            <a:lvl5pPr marL="1347754" indent="-273044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8893905" y="6541964"/>
            <a:ext cx="2974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900" b="1" smtClean="0">
                <a:latin typeface="Arial"/>
              </a:rPr>
              <a:pPr/>
              <a:t>‹Nº›</a:t>
            </a:fld>
            <a:endParaRPr lang="en-US" sz="90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5860" y="309156"/>
            <a:ext cx="96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textruta 7">
            <a:extLst>
              <a:ext uri="{FF2B5EF4-FFF2-40B4-BE49-F238E27FC236}">
                <a16:creationId xmlns:a16="http://schemas.microsoft.com/office/drawing/2014/main" id="{E50EFD21-F832-B8F2-774E-5CF9D042DF49}"/>
              </a:ext>
            </a:extLst>
          </p:cNvPr>
          <p:cNvSpPr txBox="1"/>
          <p:nvPr userDrawn="1"/>
        </p:nvSpPr>
        <p:spPr>
          <a:xfrm>
            <a:off x="-5860" y="658105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6th International Conference for Water Safety, </a:t>
            </a:r>
            <a:r>
              <a:rPr lang="sv-SE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4 – 6 September 2024, Montevideo, Uruguay</a:t>
            </a:r>
            <a:endParaRPr lang="sv-S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1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563245"/>
            <a:ext cx="12192000" cy="29481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474" y="334803"/>
            <a:ext cx="8349431" cy="820615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8893905" y="6541964"/>
            <a:ext cx="2974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900" b="1" smtClean="0">
                <a:latin typeface="Arial"/>
              </a:rPr>
              <a:pPr/>
              <a:t>‹Nº›</a:t>
            </a:fld>
            <a:endParaRPr lang="en-US" sz="900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5860" y="309156"/>
            <a:ext cx="96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textruta 7">
            <a:extLst>
              <a:ext uri="{FF2B5EF4-FFF2-40B4-BE49-F238E27FC236}">
                <a16:creationId xmlns:a16="http://schemas.microsoft.com/office/drawing/2014/main" id="{BF714687-F27B-E2FE-D724-509349B2B80B}"/>
              </a:ext>
            </a:extLst>
          </p:cNvPr>
          <p:cNvSpPr txBox="1"/>
          <p:nvPr userDrawn="1"/>
        </p:nvSpPr>
        <p:spPr>
          <a:xfrm>
            <a:off x="-5860" y="658105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6th International Conference for Water Safety, </a:t>
            </a:r>
            <a:r>
              <a:rPr lang="sv-SE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4 – 6 September 2024, Montevideo, Uruguay</a:t>
            </a:r>
            <a:endParaRPr lang="sv-S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541964"/>
            <a:ext cx="12192000" cy="316094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893905" y="6541964"/>
            <a:ext cx="2974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900" b="1" smtClean="0">
                <a:latin typeface="Arial"/>
              </a:rPr>
              <a:pPr/>
              <a:t>‹Nº›</a:t>
            </a:fld>
            <a:endParaRPr lang="en-US" sz="900">
              <a:latin typeface="Arial"/>
            </a:endParaRPr>
          </a:p>
        </p:txBody>
      </p:sp>
      <p:sp>
        <p:nvSpPr>
          <p:cNvPr id="2" name="textruta 7">
            <a:extLst>
              <a:ext uri="{FF2B5EF4-FFF2-40B4-BE49-F238E27FC236}">
                <a16:creationId xmlns:a16="http://schemas.microsoft.com/office/drawing/2014/main" id="{78B9C6EA-170B-F411-1810-CD6FF9F33CC7}"/>
              </a:ext>
            </a:extLst>
          </p:cNvPr>
          <p:cNvSpPr txBox="1"/>
          <p:nvPr userDrawn="1"/>
        </p:nvSpPr>
        <p:spPr>
          <a:xfrm>
            <a:off x="-5860" y="658105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6th International Conference for Water Safety, </a:t>
            </a:r>
            <a:r>
              <a:rPr lang="sv-SE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4 – 6 September 2024, Montevideo, Uruguay</a:t>
            </a:r>
            <a:endParaRPr lang="sv-S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water&#10;&#10;Description automatically generated">
            <a:extLst>
              <a:ext uri="{FF2B5EF4-FFF2-40B4-BE49-F238E27FC236}">
                <a16:creationId xmlns:a16="http://schemas.microsoft.com/office/drawing/2014/main" id="{F84CF67A-C644-F4AB-A40B-9F163153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2" r="7287"/>
          <a:stretch/>
        </p:blipFill>
        <p:spPr>
          <a:xfrm flipH="1">
            <a:off x="0" y="984169"/>
            <a:ext cx="12191997" cy="51039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-4" y="3355820"/>
            <a:ext cx="8684355" cy="1197365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-3" y="4763036"/>
            <a:ext cx="8684354" cy="429166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4" name="textruta 7">
            <a:extLst>
              <a:ext uri="{FF2B5EF4-FFF2-40B4-BE49-F238E27FC236}">
                <a16:creationId xmlns:a16="http://schemas.microsoft.com/office/drawing/2014/main" id="{7C0230A3-97D5-74BD-C895-B00B269DD057}"/>
              </a:ext>
            </a:extLst>
          </p:cNvPr>
          <p:cNvSpPr txBox="1"/>
          <p:nvPr userDrawn="1"/>
        </p:nvSpPr>
        <p:spPr>
          <a:xfrm>
            <a:off x="480482" y="6207166"/>
            <a:ext cx="571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6th International Conference for Water Safety</a:t>
            </a:r>
          </a:p>
          <a:p>
            <a:pPr algn="l"/>
            <a:r>
              <a:rPr lang="sv-SE" sz="1400" b="1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4 – 6 September 2024, Montevideo, Uruguay</a:t>
            </a:r>
            <a:endParaRPr lang="sv-S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57" y="5160473"/>
            <a:ext cx="2470601" cy="13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44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78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21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63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4476" y="173779"/>
            <a:ext cx="7646048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4474" y="1981203"/>
            <a:ext cx="11073911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71" y="246093"/>
            <a:ext cx="2918214" cy="7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9" r:id="rId5"/>
  </p:sldLayoutIdLst>
  <p:hf sldNum="0" hdr="0" ftr="0"/>
  <p:txStyles>
    <p:titleStyle>
      <a:lvl1pPr algn="l" defTabSz="457189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56" indent="-271456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61" indent="-273044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193" indent="-274632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12" indent="-263519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54" indent="-273044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20801-F455-4553-96E6-6A83CCC4DD6B}" type="datetimeFigureOut">
              <a:rPr lang="nl-NL" smtClean="0"/>
              <a:t>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CB76-4CB9-420B-A4EC-26CDC65E548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9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2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6741A0-DEEE-40B0-865C-11EEE7870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D1AF1D-197F-4CFE-94F4-D7C5F8C3E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fbeeldingsresultaat voor world health organization logo">
            <a:extLst>
              <a:ext uri="{FF2B5EF4-FFF2-40B4-BE49-F238E27FC236}">
                <a16:creationId xmlns:a16="http://schemas.microsoft.com/office/drawing/2014/main" id="{8F9FBF41-2F66-7A3D-D877-8A61A67F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26" y="282622"/>
            <a:ext cx="1656085" cy="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EA89-901A-495F-9A76-B9BFB399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579A0-932A-46D4-9BB1-8D184B3E8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3" descr="Afbeeldingsresultaat voor world health organization logo">
            <a:extLst>
              <a:ext uri="{FF2B5EF4-FFF2-40B4-BE49-F238E27FC236}">
                <a16:creationId xmlns:a16="http://schemas.microsoft.com/office/drawing/2014/main" id="{A34F361D-8971-D03C-8232-D2ABCA7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4274" y="888962"/>
            <a:ext cx="1656085" cy="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s - Dynamic Tit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9D0736F794941AE15FCC8EAC7EC2A" ma:contentTypeVersion="15" ma:contentTypeDescription="Create a new document." ma:contentTypeScope="" ma:versionID="d88655a1dd905c73cd15bf2f506f9725">
  <xsd:schema xmlns:xsd="http://www.w3.org/2001/XMLSchema" xmlns:xs="http://www.w3.org/2001/XMLSchema" xmlns:p="http://schemas.microsoft.com/office/2006/metadata/properties" xmlns:ns2="36a8737d-7d1b-404a-8abd-cd0804907dba" xmlns:ns3="a7852a8d-2d5b-40fa-a61f-09860fab5454" targetNamespace="http://schemas.microsoft.com/office/2006/metadata/properties" ma:root="true" ma:fieldsID="f9068576cef13d4827e2942df5df4ebd" ns2:_="" ns3:_="">
    <xsd:import namespace="36a8737d-7d1b-404a-8abd-cd0804907dba"/>
    <xsd:import namespace="a7852a8d-2d5b-40fa-a61f-09860fab54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8737d-7d1b-404a-8abd-cd0804907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be15a9-36f8-4b2b-b671-10b48e7e11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2a8d-2d5b-40fa-a61f-09860fab54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ea1671-0578-4684-986a-ded530af2785}" ma:internalName="TaxCatchAll" ma:showField="CatchAllData" ma:web="a7852a8d-2d5b-40fa-a61f-09860fab5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52a8d-2d5b-40fa-a61f-09860fab5454" xsi:nil="true"/>
    <lcf76f155ced4ddcb4097134ff3c332f xmlns="36a8737d-7d1b-404a-8abd-cd0804907d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556611-CF96-4F08-A277-2BCE2402C3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770E7-3B65-411D-B11C-361318F91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a8737d-7d1b-404a-8abd-cd0804907dba"/>
    <ds:schemaRef ds:uri="a7852a8d-2d5b-40fa-a61f-09860fab54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AE6FB9-D765-429A-8CF7-00CB8C76CF22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36a8737d-7d1b-404a-8abd-cd0804907dba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a7852a8d-2d5b-40fa-a61f-09860fab545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Microsoft YaHei</vt:lpstr>
      <vt:lpstr>Arial</vt:lpstr>
      <vt:lpstr>Calibri</vt:lpstr>
      <vt:lpstr>Symbol</vt:lpstr>
      <vt:lpstr>Wingdings</vt:lpstr>
      <vt:lpstr>Office-Design</vt:lpstr>
      <vt:lpstr>Custom Design</vt:lpstr>
      <vt:lpstr>Covers - Dynamic Titles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 Nijboer</dc:creator>
  <cp:lastModifiedBy>alejandro</cp:lastModifiedBy>
  <cp:revision>633</cp:revision>
  <dcterms:created xsi:type="dcterms:W3CDTF">2013-01-25T14:48:21Z</dcterms:created>
  <dcterms:modified xsi:type="dcterms:W3CDTF">2024-09-03T10:46:38Z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0x01010035F9D0736F794941AE15FCC8EAC7EC2A</vt:lpwstr>
  </property>
  <property fmtid="{D5CDD505-2E9C-101B-9397-08002B2CF9AE}" pid="3" name="MediaServiceImageTags">
    <vt:lpwstr/>
  </property>
</Properties>
</file>